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AI手办创新艺术浪潮</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7B7"/>
                </a:solidFill>
                <a:latin typeface="微软雅黑" panose="020B0503020204020204" charset="-122"/>
              </a:rPr>
              <a:t>智能科技重塑收藏美学</a:t>
            </a:r>
            <a:endParaRPr sz="3000" b="1" i="0">
              <a:solidFill>
                <a:srgbClr val="FFB7B7"/>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2025/10/09</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数据采集阶段</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确定采集AI手办数据的明确目标，包括外观、功能及用户反馈等，确保数据全面性和针对性。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数据采集目标</a:t>
            </a:r>
            <a:endParaRPr sz="2100" b="1" i="0">
              <a:solidFill>
                <a:srgbClr val="FFB7B7"/>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采用问卷调查、用户测试与市场分析等多种方式进行数据采集，以获取多维度信息支持后续研发。</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数据采集方法</a:t>
            </a:r>
            <a:endParaRPr sz="2100" b="1" i="0">
              <a:solidFill>
                <a:srgbClr val="FFB7B7"/>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利用现代技术如传感器、摄像头和数据分析软件，高效精准地收集AI手办相关数据，提升研发效率。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数据采集工具</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智能优化处理</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智能优化处理概述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智能优化处理是AI手办的核心功能，通过深度学习和数据分析，自动调整模型参数，以实现最佳性能表现。</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实时数据处理能力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AI手办具备强大的实时数据处理能力，能够迅速分析用户指令，并作出精准响应，提供流畅交互体验。</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持续学习与改进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通过持续学习机制，AI手办能不断吸收新数据，优化自身算法，提升智能化水平和用户体验。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04</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个性化定制优势</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五官动态适配</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五官动态适配技术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通过高精度传感器捕捉面部表情变化，AI手办的五官可实时调整，实现与用户情感同步的互动效果。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表情捕捉与反馈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利用深度学习算法，对手办面部进行细微的表情识别和模拟，使其能够准确反映用户的喜怒哀乐。</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动态交互体验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结合语音识别和动作感应技术，提升手办的互动性，为用户提供更加自然、生动的交流体验。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服饰自由搭配</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个性化服饰选择</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用户可以依据个人喜好，从多种服饰选项中自由挑选搭配，实现手办的个性化定制。</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时尚潮流更新</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定期推出与最新时尚潮流同步的手办服饰，满足用户追随流行趋势的需求。</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季节性装扮调整</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根据不同季节和节日，提供相应的服饰搭配建议，让手办形象随季节变换而变化。</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05</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产业链协同创新</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上游数据供给</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数据收集渠道</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数据来源于多渠道，包括社交媒体、专业论坛和用户反馈，确保手办设计符合市场趋势。</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数据分析技术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运用大数据分析，识别用户需求与偏好，为手办设计提供数据支持，提升市场竞争力。</a:t>
            </a:r>
            <a:endParaRPr sz="1575" b="0" i="0">
              <a:solidFill>
                <a:srgbClr val="FFFFFF"/>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数据更新频率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保持数据的时效性，定期更新市场需求信息，确保手办设计的前瞻性和适应性。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下游场景延伸</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游戏娱乐扩展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AI手办在游戏产业中，提供个性化角色定制服务，增强玩家的沉浸感和参与度。</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教育辅助工具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利用AI技术，制作具有互动性的教育手办，通过寓教于乐的方式帮助学生更好地学习知识。</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商业营销创新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结合AI技术的手办可作为独特的营销工具，通过定制化展示吸引消费者关注，提升品牌形象。</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06</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版权保护机制</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数字水印技术</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数字水印概念</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数字水印是将特定的数据信息嵌入到数字媒体中，用于版权保护和内容追踪的技术。通过这种方式，即使媒体被复制或修改，也能确保原始信息的完整性。</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技术实现方法</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数字水印的实现通常包括空域和频域两种方法。空域方法直接在图像或视频像素中嵌入信息；频域方法则通过修改媒体的频率特征来加入水印，以增强其隐蔽性和鲁棒性。</a:t>
            </a:r>
            <a:endParaRPr sz="1575" b="0" i="0">
              <a:solidFill>
                <a:srgbClr val="FFFFFF"/>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应用领域与挑战</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数字水印技术主要应用于版权保护、内容认证和安全通信等领域。面临的挑战包括提高水印的不可感知性、增强抗攻击能力以及扩展其适用性等。</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目录</a:t>
            </a:r>
            <a:endParaRPr sz="4800" b="1" i="0">
              <a:solidFill>
                <a:srgbClr val="FF7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01</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AI手办市场概况</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02</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AI手办技术解析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03</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创作流程全链路</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04</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个性化定制优势</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05</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产业链协同创新</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06</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版权保护机制</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07</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典型应用场景</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08</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确权存证体系</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确权存证体系是确保数字艺术品版权归属和验证真实性的一套完整流程，涉及区块链、智能合约等技术。</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确权存证体系概述</a:t>
            </a:r>
            <a:endParaRPr sz="2100" b="1" i="0">
              <a:solidFill>
                <a:srgbClr val="FFB7B7"/>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利用区块链不可篡改的特性，记录艺术品的创作、交易等关键信息，实现版权的确权与追溯，保障创作者权益。</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区块链技术在确权中的应用</a:t>
            </a:r>
            <a:endParaRPr sz="2100" b="1" i="0">
              <a:solidFill>
                <a:srgbClr val="FFB7B7"/>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通过智能合约自动执行版权交易条款，确保交易双方遵守协议，提高交易效率和安全性，减少纠纷。</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智能合约的角色与功能</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07</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典型应用场景</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潮玩收藏领域</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潮玩收藏市场概述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潮玩收藏领域近年来快速发展，涵盖手办、模型等多种形式，吸引大量年轻人和收藏爱好者，市场规模不断扩大。</a:t>
            </a:r>
            <a:endParaRPr sz="1575" b="0" i="0">
              <a:solidFill>
                <a:srgbClr val="FFFFFF"/>
              </a:solidFill>
              <a:latin typeface="微软雅黑" panose="020B0503020204020204" charset="-122"/>
            </a:endParaRPr>
          </a:p>
        </p:txBody>
      </p:sp>
      <p:sp>
        <p:nvSpPr>
          <p:cNvPr id="5" name="New shape"/>
          <p:cNvSpPr/>
          <p:nvPr/>
        </p:nvSpPr>
        <p:spPr>
          <a:xfrm>
            <a:off x="4430015" y="1627200"/>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主要品牌与艺术家介绍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包括Hot Toys、Funko等知名品牌，以及Kenny、藤原浩等知名艺术家，他们的作品深受潮玩爱好者追捧，推动行业发展。</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收藏趋势与未来展望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随着科技发展，AI手办成为新趋势，结合人工智能技术，提升收藏品的艺术价值和互动体验，引领潮玩收藏新潮流。</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IP联名开发</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联名IP选择策略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选择与品牌调性相符的知名IP进行联名，通过其庞大的粉丝基础提升手办的市场关注度和购买欲望。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IP合作模式探讨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分析不同的IP合作模式，如授权、共同开发等，评估各模式对品牌形象及销售的影响，选择最适合的方案。</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IP联名产品开发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围绕选定的IP设计手办产品，注重细节还原和创意表达，确保产品既有收藏价值又能吸引目标消费群体。</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08</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未来发展趋势</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元宇宙融合方向</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探索元宇宙环境与AI技术融合，使手办具备更高级互动性与个性化表现，提升用户沉浸体验。</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元宇宙与AI手办结合</a:t>
            </a:r>
            <a:endParaRPr sz="2100" b="1" i="0">
              <a:solidFill>
                <a:srgbClr val="FFB7B7"/>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提供基于用户偏好的虚拟手办定制服务，利用AI算法生成独一无二的手办形象，满足个性化需求。</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虚拟手办定制服务</a:t>
            </a:r>
            <a:endParaRPr sz="2100" b="1" i="0">
              <a:solidFill>
                <a:srgbClr val="FFB7B7"/>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开发AI驱动的手办社交系统，允许手办在虚拟环境中进行交互，增强用户之间的互动和参与感。</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AI驱动的手办社交功能</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交互功能升级</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语音交互技术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通过集成先进的语音识别与合成技术，AI手办能够实现与用户的自然对话，提供个性化的反馈和互动体验。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情感识别与表达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利用面部表情分析及情感计算模型，AI手办能感知用户情绪变化，并作出相应的反应，增强人机情感交流的真实性。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自主学习升级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AI手办搭载深度学习算法，不断从用户交互中学习新知识与技能，持续优化其交互能力，实现更加智能化的服务体验。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01</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AI手办市场概况</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行业发展现状</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行业概述</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AI手办市场近年来迅猛发展，成为娱乐、收藏与教育领域的新兴热点。</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技术进步推动</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随着AI技术的进步，手办制作精度和互动性大幅提升，吸引了大量用户关注。</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市场需求增长</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消费者对个性化、高仿真手办需求增加，推动了行业的持续增长和创新。</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消费群体特征</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AI手办主要吸引年轻消费者，特别是对科技和动漫文化感兴趣的群体。他们追求个性化和独特性，愿意为限量版或定制产品支付溢价。</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目标消费群体</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消费者购买AI手办的动机多样，包括收藏价值、情感寄托以及对高科技产品的好奇。此外，社交媒体的影响也促进了这一趋势的流行。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消费动机分析</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针对消费群体特征，市场可细分为收藏爱好者、动漫迷和科技追随者。通过定制化营销和社区互动，增强用户粘性，提升品牌忠诚度。</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市场细分策略</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02</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AI手办技术解析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建模算法应用</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建模算法概述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建模算法是AI手办制作中的核心技术，通过数据分析和模型训练实现角色的精确还原及个性化定制。</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常用建模技术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涵盖3D扫描、计算机辅助设计（CAD）和深度学习等技术，这些方法共同构建出高精度且富有细节的手办模型。</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建模算法的优势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提升手办制作效率，减少成本；增强个性化定制能力；确保产品细节与原设计的一致性。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材质渲染突破</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新型材料应用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采用高分子复合材料和先进纳米技术，提升手办的耐用性和细节表现，使产品更加逼真和持久。</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高精细渲染技术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引入实时光线追踪和全局光照技术，实现手办材质的高精度渲染，增强视觉真实感和光影效果。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环保与可持续性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探索生物降解材料和再生资源的应用，致力于减少环境影响，推动手办行业的可持续发展。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03</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创作流程全链路</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2893</Words>
  <Application>WPS 演示</Application>
  <PresentationFormat>全屏显示(4:3)</PresentationFormat>
  <Paragraphs>301</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2025-10-09T09:59:00Z</dcterms:created>
  <dcterms:modified xsi:type="dcterms:W3CDTF">2025-10-09T09:58:16Z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8625D603A4454709B9EA0E7302E52811_12</vt:lpwstr>
  </property>
  <property fmtid="{D5CDD505-2E9C-101B-9397-08002B2CF9AE}" pid="3" name="KSOProductBuildVer">
    <vt:lpwstr>2052-12.1.0.22529</vt:lpwstr>
  </property>
</Properties>
</file>