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智能焕声AI翻唱新纪元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算法赋能音乐二次创作革命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声线模拟技术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声线模拟技术是通过算法和模型，将一种声音转换为另一种声音的技术，广泛应用于音乐、影视等领域。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声线模拟技术概述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该技术主要通过深度学习模型，如卷积神经网络（CNN）和循环神经网络（RNN），学习声音特征，并进行转换。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实现方法与原理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声线模拟技术在娱乐、广告配音等领域有广泛应用，未来随着技术进步，其在更多领域的潜在应用将逐步显现。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应用领域与前景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情感基调调整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情感识别技术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利用AI算法分析语音或文本中的细微变化，以判断说话者的情绪状态，如快乐、悲伤或愤怒。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音乐风格迁移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将一种音乐的风格特征应用到另一种音乐中，通过调整音调、节奏等元素来实现不同情感基调的转换。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用户偏好学习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分析用户的听歌习惯和喜好，自动推荐符合其情感需求的歌曲，从而提升用户体验满意度。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创作工具解析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主流软件对比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软件功能对比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比较AI改词翻唱软件在歌词改写、音调调整和风格转换等方面的差异，帮助用户选择最适合自己需求的工具。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用户体验分析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深入分析不同AI改词翻唱软件的用户界面设计、操作便捷性和反馈机制，评估各软件的易用性和用户满意度。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技术支持与更新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探讨各AI改词翻唱软件的技术支持团队实力、软件更新频率以及新功能上线速度，反映软件的持续改进能力和技术前瞻性。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功能模块拆解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功能模块拆解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通过深入剖析AI改词翻唱的核心功能，我们将揭示其如何实现高效、精准的歌词改编。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自然语言处理技术应用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探讨NLP在AI改词翻唱中的关键作用，包括文本分析、语义理解和情感计算等。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深度学习模型构建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介绍构建深度学习模型的关键技术，如神经网络架构、训练方法和优化策略。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娱乐互动领域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娱乐互动定义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娱乐互动是指通过技术手段，使用户在娱乐过程中进行实时互动，提升参与感和体验感。它广泛应用于游戏、直播等领域。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AI翻唱优势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利用AI改词翻唱技术，可以快速生成个性化的歌词内容，满足用户对音乐创新的需求。该技术不仅提高了创作的效率，还拓展了音乐的表现力。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AI改词翻唱技术在娱乐互动领域有着广泛的应用前景，可应用于音乐创作、游戏配音等多个场景，为用户提供更加丰富和有趣的互动体验。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教育教学应用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教学互动增强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通过AI改词翻唱技术，学生能更积极地参与到歌曲学习中，增强课堂互动性。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个性化学习体验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AI根据学生喜好推荐歌曲，实现教学内容个性化，满足不同学生的学习需求。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语言技能提升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学生通过模仿和练习AI生成的翻唱歌词，有效提升语言表达和音乐感知能力。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版权伦理探讨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法律边界界定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法律框架概述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探讨AI改词翻唱的法律边界，包括版权法、数据保护法规等，为行业提供合规指导。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版权与创新平衡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分析AI改词翻唱在现有版权体系下的创新空间，讨论如何实现艺术创作自由与版权保护的和谐共存。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技术伦理与监管建议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探讨AI改词翻唱涉及的技术伦理问题，提出加强行业自律和政府监管的策略，确保技术进步服务于社会公共利益。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AI改词翻唱概述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核心处理流程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风格迁移实现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创作工具解析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版权伦理探讨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效果优化策略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原创保护机制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原创保护机制是一套旨在防止未经授权的复制、分发或修改作品的系统。它确保创作者的知识产权得到尊重，并激励创新和创作活动的持续进行。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原创保护机制定义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通过数字水印、区块链等先进技术，实现作品的追踪与验证，有效遏制侵权行为。这些方法不仅提高了检测的准确性，还增强了版权管理的透明度和效率。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技术实施方法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各国通过立法明确原创作品的权利归属及使用规范，构建了完善的法律保护体系。这包括版权法、专利法等，为原创作者提供了坚实的法律保障。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法律支持框架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效果优化策略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参数精细调节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参数调整的重要性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在AI改词翻唱中，精细调节参数能显著提升翻唱效果，使生成内容更符合用户需求。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参数调节技巧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包括音调、节奏和音色的微调，确保翻唱歌曲与原曲风格一致，同时展现独特个性。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参数优化实例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通过具体案例展示如何调整参数以改善翻唱效果，如调整音高以适应不同歌手的声音特点。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人声后期处理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5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人声后期处理基础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人声后期处理是音频制作中的关键步骤，通过调整音高、音色和音量等参数，提升歌曲的整体质量，增强听众的听觉体验。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54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常用后期处理工具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常用的人声后期处理软件包括Pro Tools、Ableton Live和FL Studio等，这些工具提供了丰富的音效库和插件，方便进行细致的音频编辑和效果添加。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2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后期处理技巧分享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在后期处理中，合理使用混响、压缩和均衡器等技术可以显著改善音质。同时，注意细节处理，如消除背景噪音和调整呼吸声，使声音更加纯净和自然。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技术创新方向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深度学习通过多层神经网络实现复杂模式识别，不断优化算法提升模型性能，推动人工智能在图像识别、自然语言处理等领域取得突破。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深度学习模型创新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自然语言处理技术使机器能够理解和生成人类语言，通过语义分析、情感计算等方法，提高人机交互的自然度和智能水平。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自然语言处理技术进展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计算机视觉技术使机器具备图像和视频分析能力，广泛应用于人脸识别、自动驾驶等领域，为智慧城市建设提供技术支持。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计算机视觉应用拓展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市场潜力分析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市场潜力分析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在音乐领域的应用前景，包括其对音乐产业的变革作用及潜在市场规模。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目标用户群体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的主要受众，包括音乐爱好者、专业歌手及创作人等，评估他们的需求与偏好。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竞争对手分析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研究当前市场上类似AI音乐制作工具的竞争格局，识别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的独特优势和潜在挑战。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AI改词翻唱概述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AI改词翻唱定义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利用人工智能技术，对现有歌曲歌词进行重新创作和演绎，生成全新的音乐作品。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AI改词翻唱的特点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AI改词翻唱具有高度创新性、快速生成和定制化等特点，能够为听众带来全新的音乐体验。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AI改词翻唱的应用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AI改词翻唱广泛应用于音乐创作、广告宣传、娱乐节目等领域，为创作者提供了更多灵感和可能性。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技术原理基础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人工智能（AI）是模拟人类智能行为的技术，包括学习、推理和自我修正等。AI的发展依赖于数据、算法和计算能力的进步。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人工智能技术基础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深度学习通过模仿人脑结构进行数据处理，神经网络则是其核心。这些技术使机器能从大量数据中学习和预测，是现代AI的关键技术。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深度学习与神经网络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NLP涉及让机器理解和生成人类语言的技术，是AI的重要分支。它使机器能解析文本、回答问题和执行复杂任务，广泛应用于翻译、聊天机器人等领域。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自然语言处理(NLP)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核心处理流程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音频特征提取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音频特征提取概述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音频特征提取是AI改词翻唱中的关键步骤，通过分析歌曲的音调、节奏和音色等特征，为后续的翻唱提供基础。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特征提取方法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常用的音频特征提取方法包括梅尔频率倒谱系数（MFCC）和线性预测编码（LPC），它们能够有效捕捉音频信号的细微变化。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特征选择与优化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根据翻唱需求，选择合适的音频特征并进行优化，以提高改词翻唱的自然度和准确性，增强听众的体验感。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歌词适配算法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歌词适配算法概述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歌词适配算法通过分析原曲结构和风格，将新词与旋律精准匹配，确保翻唱版本保持原有音乐魅力。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核心算法原理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利用自然语言处理技术解析歌词语义，结合旋律特征提取，实现词汇与旋律的最佳融合，提升翻唱质量。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实际应用案例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展示AI改词翻唱在流行音乐、古风歌曲等领域的成功应用，证明算法的广泛适用性和高效性。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风格迁移实现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3029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2025-10-09T08:56:00Z</dcterms:created>
  <dcterms:modified xsi:type="dcterms:W3CDTF">2025-10-09T08:56:10Z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D42916CE6EF04F458FD5BF317F171805_12</vt:lpwstr>
  </property>
  <property fmtid="{D5CDD505-2E9C-101B-9397-08002B2CF9AE}" pid="3" name="KSOProductBuildVer">
    <vt:lpwstr>2052-12.1.0.22529</vt:lpwstr>
  </property>
</Properties>
</file>