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智领晾晒新潮流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18D6B"/>
                </a:solidFill>
                <a:latin typeface="微软雅黑" panose="020B0503020204020204" charset="-122"/>
              </a:rPr>
              <a:t>智能晾衣架革新家居生活</a:t>
            </a:r>
            <a:endParaRPr sz="30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2025/10/09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人性化结构布局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智能晾衣架采用人体工学设计，通过科学计算和用户反馈优化结构布局，确保使用舒适度和操作便利性。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人体工学设计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结合现代家居需求，智能晾衣架不仅具备基本晾晒功能，还整合了烘干、杀菌等多重功能，实现一机多用。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多功能集成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通过精巧的折叠设计和可调节高度功能，智能晾衣架有效节约室内空间，适应不同家庭环境需求。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空间高效利用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材质工艺升级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材质选择优化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智能晾衣架采用高质量铝合金材料，具备优异的耐腐蚀性和承重能力，同时保持轻巧便携的特性。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工艺技术革新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引入先进的激光切割和无缝焊接技术，确保晾衣架结构坚固且外观精致，提升产品的整体质感和使用体验。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环保与可持续性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选用环保材料并优化生产工艺，减少能源消耗和废弃物产生，致力于实现产品的绿色制造与可持续发展目标。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应用场景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家庭日常使用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03" cy="3627421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智能晾衣架基本功能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智能晾衣架通过内置传感器自动检测衣物湿度，实现定时或连续的风干和烘干过程，有效节约时间和能源。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3" y="1627201"/>
            <a:ext cx="3040533" cy="3627421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用户便利性提升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该设备支持远程控制，用户可通过手机应用调整晾衣架设置，适应不同天气和衣物材质需求，极大提升了使用便利性和舒适度。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37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节能环保特性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智能晾衣架采用先进的节能技术，如LED照明系统和高效电机，不仅减少能耗，还降低了运行噪音，符合现代家庭的环保理念。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特殊环境适配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高湿环境适应性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智能晾衣架采用防水防潮设计，即使在高湿度环境下也能稳定运行，确保衣物快速干燥。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强风天气应对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针对强风天气，智能晾衣架具备防风固定功能，通过自动调整角度和张力，保持衣物稳定不移位。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低温环境工作保障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在寒冷环境中，智能晾衣架内置加热系统，有效提升温度，加速衣物干燥过程，同时保护电机免受低温影响。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市场优势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竞品对比分析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竞品功能对比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比较市场上主要智能晾衣架品牌的功能，包括自动升降、风干模式和紫外线消毒等，突出本产品独特优势。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用户体验对比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分析用户对不同品牌智能晾衣架的使用反馈，关注易用性、稳定性及售后服务等方面的差异，强调我们产品的人性化设计。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价格与性价比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对比各品牌智能晾衣架的定价策略，结合功能和质量评估其性价比，展现我们产品在同类产品中的竞争力。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用户痛点解决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解决晾衣空间不足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智能晾衣架通过折叠和伸缩设计，有效节省室内空间，使狭小居住环境也能轻松晾晒衣物。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提升晾晒效率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采用高速风干技术，结合智能温控系统，加速衣物干燥过程，减少等待时间，提高生活效率。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自动消毒功能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内置紫外线消毒灯，可定时开启，有效杀灭衣物上的细菌和病毒，保障家庭健康。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操作体验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交互界面设计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用户界面友好性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智能晾衣架设计注重用户体验，界面简洁直观，操作便捷，适合各年龄层用户使用。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触控与语音控制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集成触控屏和语音识别技术，实现多种交互方式，满足不同场景下的使用需求。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个性化定制功能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提供丰富的设置选项，如定时、风干模式等，用户可以根据自身习惯调整晾衣架的工作状态。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产品概述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技术原理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创新设计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应用场景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市场优势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操作体验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安全防护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节能环保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2340000" y="4508491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09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安装维护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6484141" y="4508491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18D6B"/>
                </a:solidFill>
                <a:latin typeface="微软雅黑" panose="020B0503020204020204" charset="-122"/>
              </a:rPr>
              <a:t>10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未来展望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便捷操控方式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用户可通过智能手机或平板电脑，远程控制晾衣架的升降和伸缩，实现便捷操控。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智能遥控操作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集成先进语音识别技术，支持用户通过语音指令控制晾衣架，提升使用体验。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语音交互功能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用户可设定自动升降时间，晾衣架将按预定时间自动完成晾晒任务。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定时预约系统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安全防护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过载保护装置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过载保护装置概述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过载保护装置是智能晾衣架中的重要安全组件，用于检测和避免因负载过大造成的设备损坏。通过实时监控电流和电压，确保使用安全。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过载保护工作原理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该装置通过内置的传感器监测电流变化，一旦检测到超过设定阈值的情况，立即切断电源，防止电机或电路受损，保障用户安全。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过载保护的优势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采用过载保护装置的智能晾衣架，不仅延长了设备寿命，还能有效避免因操作不当导致的安全事故，提供更加可靠和安全的晾晒环境。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防夹手设计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防夹手设计概述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智能晾衣架配备高精度传感器，实时监测周围环境，确保用户在操作过程中避免手部被夹伤。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72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安全保护机制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当传感器检测到障碍物或异常动作时，系统自动停止运行并发出警告，有效防止意外发生。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7143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用户友好界面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智能晾衣架设计有直观的操作界面和提示音，引导用户正确使用，提升使用体验的同时保障安全。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节能环保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低功耗运行模式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0"/>
            <a:ext cx="2744215" cy="11727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智能晾衣架采用先进的节能技术，在不使用时自动进入休眠状态，大幅降低能耗。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低功耗运行机制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集成的传感器可实时监测环境变化，自动调整运行模式，确保在满足需求的同时最小化能耗。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智能感应系统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选用高效能电机，通过优化转速和负载管理，进一步减少电能消耗，提高整体能效比。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高效电机设计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能源回收利用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能源回收原理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智能晾衣架通过内置传感器和电机系统，在衣物干燥过程中收集并利用剩余热能，实现能源的有效回收。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节能效果显著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与传统晾衣方式相比，智能晾衣架可节约高达70%的能源消耗，减少碳排放，符合现代节能环保理念。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环保与经济效益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长期使用智能晾衣架不仅有助于环境保护，还能为用户节省电费支出，实现经济与环境的双赢。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安装维护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简易安装流程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55" cy="3988065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安装前准备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在开始简易智能晾衣架的安装之前，请确保所有配件齐全，包括晾衣架主体、固定件和电源适配器。同时，选择一个合适的位置进行安装，以便于使用和维护。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54" y="1627201"/>
            <a:ext cx="3040532" cy="3988066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组装步骤详解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按照说明书逐步进行组装。首先将晾衣架主体与固定件连接，然后挂上衣物夹并连接电源适配器。确保每一步都牢固可靠，避免安全隐患。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86" y="1627201"/>
            <a:ext cx="3040555" cy="3988066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安全检查与测试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完成安装后，进行全面的安全检查，确认所有部件安装正确且无松动。之后开启电源并进行功能测试，确保晾衣架能够正常运行，为日常使用做好准备。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日常保养指南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清洁与维护技巧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智能晾衣架表面应定期使用软布擦拭，避免使用尖锐物品刮擦。若遇到顽固污渍，可用温和的清洁剂进行清洁，确保设备外观光洁如新。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部件保养要点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对于金属或塑料部件，需定期检查并涂抹防锈油，防止锈蚀。电机和传感器等关键部件应保持干燥，避免水分侵入，确保其长期稳定运行。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故障排查与维修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若智能晾衣架出现异常，首先检查电源连接是否正常，其次查看是否有异物阻碍运动部件。对于无法自行解决的问题，建议联系专业维修人员进行处理。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产品概述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未来展望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智能化拓展方向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自动感应技术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智能晾衣架通过内置的传感器，能够自动检测衣物的重量和湿度，从而调整晾晒时间和风力大小，确保衣物快速干燥。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远程控制功能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用户可以通过手机APP或语音助手远程操控晾衣架，实现开合、升降等操作，方便实用，提升生活便利性。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节能与环保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智能晾衣架采用高效电机，相比传统晾衣方式更加节能环保。同时，其自动关闭功能有效节约电力资源。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生态互联规划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生态互联概念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生态互联指智能晾衣架通过物联网技术与家庭其他设备连接，实现数据共享和功能协同。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互联互通优势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该设计提升用户便利性，如远程控制晾衣架及自动调节干湿状态，增强智能家居体验。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随着技术进步，生态互联将更深入家居生活，实现更智能化、个性化的家居管理。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定义与定位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智能晾衣架定义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智能晾衣架是一款结合现代科技与传统晾晒需求的家居设备，通过内置传感器和智能控制系统实现衣物自动升降、烘干等功能。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定位与市场需求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针对现代家庭对高效、便捷生活的追求，智能晾衣架定位于提升日常生活品质的智能家居产品，满足用户对健康、环保生活方式的需求。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技术特点与优势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采用先进的电机驱动技术和物联网连接方式，智能晾衣架具备远程操控、定时开关、紫外线消毒等多种功能，有效提高晾晒效率并保障衣物卫生。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18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2202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核心功能解析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智能晾衣架是一种集成了现代科技的家居设备，能够自动升降并具备烘干功能，旨在提升用户的晾晒体验。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智能晾衣架概述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通过内置电机和传感器，智能晾衣架能够根据衣物重量自动调整高度，确保衣物均匀晾晒，同时节省空间。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自动升降功能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利用先进的热风循环系统，智能晾衣架在短时间内快速蒸发衣物中的水分，有效防止霉变和异味的产生。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FFE1D4"/>
          </a:solidFill>
          <a:ln w="6350">
            <a:solidFill>
              <a:srgbClr val="C220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高效烘干技术</a:t>
            </a:r>
            <a:endParaRPr sz="21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技术原理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智能感应系统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智能感应系统概述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智能晾衣架的核心技术之一，通过内置传感器自动检测衣物重量与分布，调整晾晒位置和角度，实现高效利用空间。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自动调节功能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当晾衣架上的衣物重量发生变化时，系统能够实时感知并自动调整晾衣杆的高度和角度，确保衣物均匀晾干。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环境适应能力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智能晾衣架可根据室内外光照强度、湿度等环境因素自动调整晾晒模式，提升晾晒效率，延长衣物使用寿命。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升降控制机制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16" cy="3267239"/>
          </a:xfrm>
          <a:prstGeom prst="roundRect">
            <a:avLst>
              <a:gd name="adj" fmla="val 9999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机械升降控制原理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智能晾衣架通过电动机驱动齿轮和链条，实现衣物的平稳升降。用户可通过遥控器或手机APP进行操作，方便快捷。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6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电子感应技术应用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利用传感器检测晾衣架位置信息，结合微处理器控制，确保在遇到障碍物时自动停止，避免损坏衣物及设备。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18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FFE1D4"/>
          </a:solidFill>
          <a:ln w="6350">
            <a:solidFill>
              <a:srgbClr val="F18D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18D6B"/>
                </a:solidFill>
                <a:latin typeface="微软雅黑" panose="020B0503020204020204" charset="-122"/>
              </a:rPr>
              <a:t>安全保护功能介绍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设有过载保护和断电自锁功能，当晾衣架超重或意外断电时，系统会自动锁定，防止意外发生，保障使用安全。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18D6B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18D6B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22020"/>
                </a:solidFill>
                <a:latin typeface="微软雅黑" panose="020B0503020204020204" charset="-122"/>
              </a:rPr>
              <a:t>创新设计</a:t>
            </a:r>
            <a:endParaRPr sz="4800" b="1" i="0">
              <a:solidFill>
                <a:srgbClr val="C2202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3629</Words>
  <Application>WPS 演示</Application>
  <PresentationFormat>全屏显示(4:3)</PresentationFormat>
  <Paragraphs>364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2025-10-09T10:34:00Z</dcterms:created>
  <dcterms:modified xsi:type="dcterms:W3CDTF">2025-10-09T10:33:46Z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6CB440709819448697A4022E7D890FC1_12</vt:lpwstr>
  </property>
  <property fmtid="{D5CDD505-2E9C-101B-9397-08002B2CF9AE}" pid="3" name="KSOProductBuildVer">
    <vt:lpwstr>2052-12.1.0.22529</vt:lpwstr>
  </property>
</Properties>
</file>