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碳中和战略引领绿色转型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CD9B63"/>
                </a:solidFill>
                <a:latin typeface="微软雅黑" panose="020B0503020204020204" charset="-122"/>
              </a:rPr>
              <a:t>低碳经济赋能可持续发展</a:t>
            </a:r>
            <a:endParaRPr sz="30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市场需求变革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随着全球气候变化的加剧，各国政府和企业在推动碳中和方面采取积极行动，市场需求正发生深刻变化，对绿色技术和产品的需求日益增长。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市场需求变革概述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在碳中和目标驱动下，太阳能、风能等可再生能源技术以及电动汽车、节能建筑材料等产品的需求迅速增加，成为市场新宠。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绿色技术与产品需求上升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面对碳中和趋势，传统化石能源行业面临巨大挑战，需要加快向清洁能源转型，否则将面临市场份额萎缩和政策限制的双重压力。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传统能源行业转型压力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实施路径规划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能源结构转型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可再生能源发展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随着科技进步，太阳能、风能等可再生能源成本降低，装机容量逐年增长，成为推动能源结构转型的重要力量。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核能利用优化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核能作为一种高效、低碳的能源形式，通过技术升级和安全管理，其在能源供应中的比重逐步提升，助力实现碳中和目标。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化石能源替代策略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为减少温室气体排放，需逐步减少对煤炭、石油等化石能源的依赖，转向更清洁、可持续的能源解决方案。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产业低碳升级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32171" cy="3267240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产业低碳技术革新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推动传统行业采用清洁能源和高效节能技术，减少碳排放，促进绿色生产模式的发展。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能源结构优化调整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加快淘汰落后产能，大力发展风能、太阳能等可再生能源，逐步实现能源供应的清洁化、低碳化。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0"/>
            <a:ext cx="3040514" cy="3267240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循环经济与资源再利用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通过提高资源利用效率，推广循环经济模式，减少废弃物排放，实现产业链的低碳循环发展。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碳汇能力建设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碳汇能力概念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碳汇能力指生态系统吸收和储存二氧化碳的能力，是实现碳中和的关键途径之一。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增强碳汇策略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通过植树造林、湿地恢复等措施增强碳汇能力，有效减缓气候变化的影响。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监测与评估重要性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定期监测碳汇项目进展和效果，确保实施策略的有效性，为政策制定提供科学依据。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关键技术支撑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清洁能源开发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风能开发技术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风能是一种清洁、可再生的能源，通过风力发电机将风能转化为电能。随着技术进步，风能转换效率不断提高，成为全球重要的清洁能源之一。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太阳能利用进展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太阳能利用主要通过光伏电池板实现，将太阳光直接转换为电能。近年来，光伏发电成本大幅下降，应用范围不断扩大，是实现碳中和的重要途径。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水能发电优势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水能发电是利用水流的动力发电的方式，具有稳定、环保的特点。通过建设大坝和水电站，有效利用水资源，为社会提供大量清洁能源。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碳捕集利用封存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碳捕集技术概述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碳捕集技术指从工业排放源中捕获二氧化碳，通过物理或化学方法实现分离和收集。此技术是实现碳中和的重要手段之一。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碳利用途径探索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捕获的二氧化碳可用于多种途径，如生产碳酸饮料、合成燃料及建筑材料等，有效减少温室气体排放，同时创造新的商业价值。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封存技术与挑战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将捕集的二氧化碳安全地下储存是关键步骤，涉及地质封存等技术。挑战包括成本、安全性和长期效果评估，需持续优化和监管。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智能电网系统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智能电网概述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智能电网是指利用先进的信息和通信技术，实现电力系统的智能化管理，提高能源利用效率，支持可再生能源的接入与调度。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包括高级计量基础设施、分布式能源资源管理系统及电力需求响应等，这些技术共同作用，促进电网的灵活性和稳定性。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碳中和贡献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通过优化能源配置和减少能源浪费，智能电网系统在帮助实现碳中和目标上发挥着重要作用，推动绿色低碳发展。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行业应用场景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碳中和概念解析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驱动因素分析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实施路径规划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关键技术支撑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经济价值评估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社会影响维度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国际协作机制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中国实践案例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未来趋势展望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制造业减排实践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通过优化生产流程、采用清洁能源及提高能效，制造业可显著减少温室气体排放。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制造业减排策略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建立从原材料采购到产品回收的全链条环保体系，促进资源合理利用与污染最小化。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绿色供应链管理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引入高效节能技术和清洁生产工艺，如碳捕获与封存技术，加速制造业低碳转型进程。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技术创新驱动减排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建筑领域革新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绿色建筑设计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采用可持续材料与技术，减少建筑对环境的影响，实现能源高效利用和废弃物最小化。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智能节能系统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通过集成智能传感器与控制系统，优化建筑内部能耗，提高能效，降低碳排放。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可再生能源应用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在建筑设计中融入太阳能、风能等可再生能源技术，减少化石燃料依赖，促进碳中和目标实现。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交通体系优化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公共交通发展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发展以地铁、公交为主的公共交通系统，减少私人车辆使用，有效降低碳排放。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新能源汽车推广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鼓励使用电动汽车和氢燃料汽车，通过政策支持和基础设施建设，加速新能源汽车的普及。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智慧交通管理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利用大数据和人工智能技术优化交通流量管理，减少拥堵，提高交通效率，从而降低能耗和排放。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经济价值评估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投资机遇洞察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绿色能源投资趋势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随着碳中和目标的推进，绿色能源如太阳能、风能的投资需求显著增长，为投资者带来新的盈利机会。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碳捕集与储存技术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碳捕集与储存技术是减少碳排放的有效手段，相关企业和技术成为资本市场的关注热点。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可持续金融产品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银行和金融机构推出绿色债券、可持续基金等金融产品，支持低碳经济转型，吸引投资者关注。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成本效益测算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成本效益分析旨在评估项目投资的经济效益与成本支出，通过比较两者确定项目的可行性和价值。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成本效益分析概述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包括直接成本如设备购置、运行维护等，以及间接成本如政策调整风险、市场波动影响等。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碳中和项目成本构成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主要关注减排效果带来的环境改善、能源节约及可能的政策激励等经济收益，需综合考虑多方面因素进行量化分析。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碳中和项目效益评估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金融工具创新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碳交易市场机制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通过建立碳排放权交易系统，企业可以在市场中买卖排放配额，激励减排并促进碳定价。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绿色债券发行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发行专门用于资助低碳项目和环保活动的债券，吸引投资者支持可持续发展项目。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碳基金设立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创建专项基金投资于清洁能源、能效提升等领域，推动低碳技术和产业的快速发展。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社会影响维度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就业结构演变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新能源行业崛起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随着碳中和目标的推进，太阳能、风能等新能源行业快速发展，带动相关就业增长。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绿色建筑领域发展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绿色建筑成为新趋势，低碳设计、节能材料等领域创造大量就业机会。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碳交易市场兴起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碳交易市场建立，碳排放权交易员、碳资产管理师等新兴职业应运而生。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公众意识提升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公众意识提升策略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通过媒体宣传、社区活动和教育课程，提高公众对碳中和重要性的认识，增强社会参与度。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绿色生活方式推广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倡导低碳出行、节约用电等环保行为，鼓励公众采用可持续生活方式，共同减少碳排放。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政策与法规引导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制定并实施支持碳中和的政策和法规，如碳交易市场、绿色税收优惠等，引导企业和公众向低碳转型。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碳中和概念解析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区域协调发展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区域协调发展概述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区域协调发展旨在通过优化资源配置，实现不同地区间的经济、社会和环境平衡发展，促进整体社会经济的可持续发展。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实施策略与措施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采取财政转移支付、产业布局优化及基础设施建设等手段，推动落后地区快速发展，减少地区差异，实现共同繁荣。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成效评估与展望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通过GDP增长、居民收入提升和生态环境改善等指标，评估区域协调发展战略的效果，展望未来发展方向和挑战。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国际协作机制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跨国标准对接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跨国标准对接意义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跨国标准对接促进全球碳中和目标实现，通过统一标准减少贸易壁垒，提高碳减排效率。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国际组织与合作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联合国、世贸组织等机构在制定跨国碳减排标准中发挥关键作用，推动各国协同应对气候变化。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国内企业参与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国内企业在跨国标准对接中需积极调整策略，提升技术水平以符合国际碳减排要求，增强国际市场竞争力。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技术转移合作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技术转移的重要性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技术转移是实现碳中和目标的关键手段，通过共享和传播清洁能源技术，加速全球向低碳经济的转型。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合作模式与机制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建立国际间的技术转移合作框架，包括技术转让协议、联合研发项目等，促进知识与技术的跨国界流动。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政策支持与激励措施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政府应出台相关政策支持技术转移，如提供税收优惠、资金支持等，激发企业和研究机构参与国际合作的积极性。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碳交易市场联动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碳交易市场定义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碳交易市场是一种基于市场机制的减排方式，通过买卖二氧化碳等温室气体排放权来控制和减少温室气体排放。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市场联动机制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碳交易市场通过价格信号引导企业减排，实现减排成本的优化配置；同时，与可再生能源市场、能效改善项目等形成联动，共同促进低碳发展。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市场影响与挑战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碳交易市场的实施促进了全球减排行动，但也面临定价机制不完善、监管难度大等问题，需不断优化政策和机制以应对挑战。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中国实践案例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试点城市经验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试点城市概述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介绍几个在碳中和领域取得显著进展的试点城市，如北京、上海等地的碳达峰实践。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成功案例分享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分析这些试点城市在实施低碳政策、推广绿色能源等方面的具体措施及其效果。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面临的挑战与对策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讨论各试点城市在推进碳中和过程中遇到的问题，并提出相应的解决方案和建议。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重点工程展示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清洁能源项目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聚焦于太阳能、风能等可再生能源的开发与利用，旨在减少化石燃料依赖，促进能源结构转型。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碳捕获与封存技术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通过捕捉工业排放的二氧化碳并安全封存，有效降低大气中温室气体含量，减缓全球变暖趋势。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森林碳汇增强计划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实施大规模植树造林和森林保护行动，提升森林覆盖率，增加自然生态系统的碳吸收能力。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政策工具箱应用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碳税制度实施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通过征收碳排放税费，促进企业减少温室气体排放，提高能效，实现经济与环境的可持续发展。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绿色信贷支持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向低碳和零碳项目提供优惠贷款，鼓励企业投资可再生能源、节能减排技术，加速绿色转型进程。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碳排放交易机制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建立全国统一的碳排放权交易市场，通过市场机制调节碳排放量，优化资源配置，实现低成本减排目标。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未来趋势展望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定义与内涵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碳中和概念解析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碳中和指通过减少温室气体排放和增加碳汇，实现净零排放。它是应对气候变化的重要策略，旨在控制全球平均温度上升。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碳中和重要性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碳中和对减缓气候变化、保护生态系统、促进可持续发展具有关键作用。它有助于减少极端天气事件，保障人类福祉与地球健康。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实现途径探讨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实现碳中和需采取多种措施，包括能源转型（如发展可再生能源）、提升能效、森林植树等。这些方法共同构成综合解决方案。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技术演进方向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随着对环境影响的日益关注，太阳能、风能等清洁能源技术得到了快速发展。这些技术通过转换自然能源为电能，减少了化石燃料的依赖，为实现碳中和目标提供了可能。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清洁能源技术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碳捕捉与封存（CCS）技术是减少大气中二氧化碳排放的有效方法之一。通过从工业排放源捕获二氧化碳并将其安全存储，该技术有助于减缓全球气候变化的进程。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碳捕捉与封存技术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碳循环利用技术涉及将二氧化碳转化为有用产品的过程，如通过电化学合成生产化学品或燃料。这种闭环方式不仅减少了温室气体的排放，还创造了新的经济增长点。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碳循环利用技术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制度完善路径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政策法规制定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制定明确的碳中和法规，为减排目标提供法律保障。通过政策引导和激励措施，促进企业和个人积极参与碳减排行动。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市场机制完善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建立碳交易市场，通过市场手段调节碳排放。引入碳税或碳补贴等经济政策，鼓励低碳技术研发和应用，推动产业绿色转型。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公众意识提升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加强碳中和宣传教育，提高公众环保意识。通过媒体宣传、社区活动等方式，普及低碳生活方式，营造全社会支持碳中和的良好氛围。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全球治理格局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全球碳中和目标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世界各国共同设定的碳中和目标，旨在通过减少温室气体排放，实现全球气候平衡与可持续发展。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国际合作框架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为应对气候变化，国际社会建立了多个合作机制，如巴黎协定、联合国气候变化框架公约，以协调各国行动。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绿色技术发展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推动低碳转型，全球正加速研发和应用清洁能源、碳捕捉与封存等绿色技术，以助力达成碳中和愿景。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发展历程梳理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碳中和概念源于应对气候变化，通过减少温室气体排放和增加碳吸收来达到平衡。自21世纪初，全球各国逐步认识到其重要性。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碳中和概念起源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从《京都议定书》到《巴黎协定》，国际社会在减排目标、资金支持和技术转让等方面达成共识，共同推动全球碳中和进程。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国际发展进程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中国提出“双碳”目标，即2030年前实现碳达峰，2060年前实现碳中和。通过制定一系列政策措施，推动绿色低碳转型。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国内实践与政策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全球战略地位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全球气候变化背景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随着工业化和化石燃料的广泛使用，温室气体大量排放导致全球气候变暖。为应对这一挑战，实现碳中和成为国际社会的共同目标。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国际政策与合作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多国签订《巴黎协定》等国际条约，承诺减少排放并推动绿色低碳转型。通过国际合作，共享技术和经验，共同应对气候变化带来的挑战。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中国碳中和愿景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中国提出“双碳”目标，即2030年前实现碳达峰，2060年前实现碳中和。通过实施一系列政策措施，加快能源结构转型，推进绿色发展。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驱动因素分析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政策导向作用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政策导向作用解析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分析碳中和政策如何引导企业和社会采取具体行动，实现减排目标，推动可持续发展。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国际气候协议影响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探讨《巴黎协定》等国际气候协议对各国碳中和目标设定的指导意义和实施效果。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11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国内政策支持体系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介绍中国在碳中和方面制定的系列法律法规、标准及激励措施，为企业和个人提供明确方向。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技术创新突破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清洁能源技术发展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随着全球对碳中和的追求，清洁能源技术如太阳能、风能快速发展，成为替代化石能源的重要选择。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碳捕捉与封存技术进展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碳捕捉与封存技术能有效减少工业排放的二氧化碳，目前技术不断成熟，为减排提供新途径。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绿色交通技术创新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电动汽车和氢燃料电池车等绿色交通工具的研发和应用，正逐步改变传统交通模式，助力碳中和目标实现。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5418</Words>
  <Application>WPS 演示</Application>
  <PresentationFormat>全屏显示(4:3)</PresentationFormat>
  <Paragraphs>492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2025-09-30T16:16:00Z</dcterms:created>
  <dcterms:modified xsi:type="dcterms:W3CDTF">2025-09-30T16:15:16Z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837D0E5D2F46431FB1F4B810344D3C97_12</vt:lpwstr>
  </property>
  <property fmtid="{D5CDD505-2E9C-101B-9397-08002B2CF9AE}" pid="3" name="KSOProductBuildVer">
    <vt:lpwstr>2052-12.1.0.22529</vt:lpwstr>
  </property>
</Properties>
</file>