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2192000" cy="6858000" type="screen16x9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9" Type="http://schemas.openxmlformats.org/officeDocument/2006/relationships/tags" Target="tags/tag1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AI图像消除笔技术解析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2B7F"/>
                </a:solidFill>
                <a:latin typeface="微软雅黑" panose="020B0503020204020204" charset="-122"/>
              </a:rPr>
              <a:t>智能擦除精准编辑方案</a:t>
            </a:r>
            <a:endParaRPr sz="30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边缘优化处理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边缘优化处理是指在图像处理过程中，对图像的边缘部分进行增强和改善的技术。通过提升边缘的清晰度和对比度，使图像更加逼真、细腻。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边缘优化定义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边缘优化处理主要依赖于图像处理算法，如Sobel算子、Canny边缘检测等。这些算法能够自动识别并强化图像中的边缘信息，从而提高图像质量。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技术原理解析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边缘优化处理广泛应用于摄影后期处理、医学影像分析、卫星图像处理等领域。在摄影领域，它能够显著提升照片的视觉效果；在医学影像领域，则有助于医生更准确地诊断病情。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应用场景示例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操作流程演示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导入原始图片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导入图片的重要性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在AI图像消除笔的应用过程中，导入原始图片是首要步骤。该步骤确保了后续处理的准确性和有效性，为消除任务奠定基础。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支持的图片格式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AI图像消除笔支持多种常见图片格式，如JPEG、PNG等。用户可根据需要选择合适的图片格式进行导入，以便于后续的处理和编辑工作。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注意事项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在导入图片时，用户需注意图片的清晰度及分辨率，以确保消除效果的最佳表现。同时，避免导入过大或过小的图片，以免影响处理效率。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标记目标区域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选择标记区域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用户需通过界面上的选择工具，精确选取图像中需要消除的特定区域。该功能支持自由绘制形状或使用预设模板，确保操作简便且高效。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调整标记范围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在标记过程中，用户可根据需要调整选定区域的边界，通过微调边缘来提高消除的准确性。系统提供实时预览功能，帮助用户即时查看修改效果。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73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确认并执行删除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完成标记后，用户可以点击确认按钮来执行图像消除操作。系统将自动处理选定区域，将其从原图中移除，同时保持周围图像内容的完整性和连贯性。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一键生成效果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一键生成技术简介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介绍AI图像消除笔的一键生成技术，用户只需简单操作即可实现图片中不需要的元素快速去除。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应用场景展示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展示AI图像消除笔在多种场景下的应用，如广告设计、照片修复等，体现其实用性和便捷性。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用户体验反馈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汇总用户对AI图像消除笔的使用体验和满意度，强调产品在提高效率和质量方面的显著优势。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应用场景展示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电商修图应用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电商修图需求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随着电商行业的快速发展，商品展示图片质量直接影响消费者的购买决策。AI图像消除笔通过精确去除背景杂物，提升商品图片清晰度和吸引力。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AI技术应用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AI图像消除笔利用深度学习算法，自动识别并消除图片中不需要的元素，保留主体清晰可见。此技术不仅提高工作效率，还能保持图像的自然美观。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用户体验优化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使用AI图像消除笔简化了图片编辑流程，商家可以轻松处理大量商品图片，节省时间与成本。同时，高质量的图片有助于提升消费者购物体验，增加销售转化率。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证件照处理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证件照优化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利用AI图像消除笔技术，快速去除证件照中的多余背景和杂物，确保照片干净整洁，符合官方标准。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个性化调整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根据用户需求，对证件照进行亮度、对比度等参数的个性化调整，提升照片整体质量，展现最佳形象。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实时预览与保存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提供实时预览功能，用户可即时查看处理效果，满意后一键保存至本地或云端，方便快捷。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创意设计辅助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图像内容优化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通过AI技术自动识别并消除图像中的不必要元素，如背景杂乱、水印等，提升图像整体的美观度和专业性。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创意元素添加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利用AI算法生成独特的设计元素，如图案、文字等，帮助设计师快速完成创意构思，提高工作效率。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风格统一调整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通过分析大量优秀作品，AI能够学习并模仿特定设计风格，辅助用户在创作过程中保持风格的一致性和协调性。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优势对比分析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产品功能概述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操作流程演示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应用场景展示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优势对比分析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用户价值体现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行业影响展望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技术挑战探讨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安全防护机制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未来发展路径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传统工具局限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传统消除工具如橡皮擦在处理复杂图像时效果有限，无法精准去除特定元素。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传统工具局限性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使用常规方法移除图像中的元素常导致周围区域模糊，影响整体画面清晰度。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图像质量损失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手动选择和删除不相关内容需要高度专注和技巧，对初学者不友好且效率低下。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操作复杂性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AI效率提升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高效图像处理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AI图像消除笔利用先进算法，快速精准去除图片中不需要的元素，显著提升工作效率。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实时内容生成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该工具支持实时生成图像内容，用户可即时预览效果，确保最终输出符合预期。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自动化编辑流程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AI图像消除笔简化了图像编辑流程，通过自动化操作减少人工干预，提高整体效率。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质量稳定性强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图像消除技术概述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图像消除技术通过算法识别并去除图像中的特定元素，保留原图其他部分。该技术在处理复杂背景时表现出色，广泛应用于图片编辑等领域。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稳定性强的表现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AI图像消除笔在处理不同类型和复杂度的图像时，均能保持高效稳定的消除效果。其强大的适应性保证了用户在任何场景下都能获得满意的结果。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持续优化与创新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团队不断对AI图像消除笔进行算法优化和技术创新，以应对更多复杂的应用场景。通过持续改进，确保产品质量的稳定性和先进性。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用户价值体现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降低专业门槛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技术普及化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AI图像消除笔通过简化操作流程，降低专业门槛，使得非专业人员也能轻松使用，实现图像编辑的大众化。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易用性提升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该笔设计注重用户体验，通过直观的操作界面和智能辅助功能，显著提升了用户的操作便捷性和满意度。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教育与培训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随着AI图像消除笔的推广，相关教育和培训资源逐渐丰富，帮助更多人快速掌握图像编辑技能，推动知识普及和技术应用。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缩短制作周期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通过AI图像消除笔，可以自动识别并消除图像中的不必要元素，显著减少人工编辑时间，提升工作效率。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自动化流程优化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该工具支持实时编辑，用户可即时看到消除效果，快速调整，确保项目进度不受影响，缩短整体制作周期。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实时编辑功能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AI图像消除笔采用智能算法，用户只需简单几步操作即可完成复杂图像处理任务，极大降低了技术门槛，加快了制作速度。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一键式操作简化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激发创作灵感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激发创作灵感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通过AI图像消除笔，用户可将背景从照片中移除，聚焦于主体。这为创意表达提供了无限可能，使艺术和设计更加自由灵活。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增强视觉冲击力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消除不必要元素后的图片，更能突出主题，提升视觉吸引力。这种技术在广告、时尚等领域尤为有用，帮助设计师创造出更具影响力的作品。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推动个性化定制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AI图像消除笔让个性化定制变得简单快捷。无论是去除旅游照片中的路人，还是为产品图片添加特定背景，都能轻松实现，满足个性化需求。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行业影响展望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设计领域变革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设计领域变革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随着AI图像消除笔的出现，设计领域的工作方式发生了根本性变化，提高了工作效率和创意自由度。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创意实现的飞跃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AI图像消除笔使得设计师能够更自由地实现创意，通过精确去除不需要的部分，创造出前所未有的作品。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工作流程优化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该技术简化了设计流程，减少了重复性劳动，使设计师能专注于创新和艺术表达，推动设计行业向前发展。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生产力解放趋势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生产力解放趋势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随着AI图像消除笔的普及，人们可以更高效地处理图片内容，极大地节省了时间和精力，提升了工作效率。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工作流程优化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AI图像消除笔通过自动化处理繁琐的图片编辑任务，使设计师和内容创作者能够专注于创意工作，从而优化整体工作流程。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创新驱动发展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该技术不仅提高了个体生产力，也推动了相关领域的创新，促进了整个行业的技术进步与变革。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产品功能概述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新商业模式可能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商业模式创新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随着AI技术的不断发展，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开创了一种新的商业模式。这种模式通过结合图像处理技术与人工智能，为用户提供了一种全新的图像编辑工具。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用户体验优化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该笔采用先进的图像识别算法，能够精准地识别并消除图片中的不需要元素。这不仅提升了用户的编辑效率，同时也极大地改善了用户的操作体验。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市场潜力巨大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面对日益增长的图片处理需求，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凭借其独特的功能和便捷的操作方式，有望在市场中占据重要地位，并推动整个行业的技术进步。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技术挑战探讨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复杂背景处理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082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利用先进的图像识别算法，AI图像消除笔能够精确识别并去除复杂背景下的不必要元素，保留主体清晰可见。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实时处理能力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该技术具备高速处理能力，能在短时间内完成复杂背景的分析和消除任务，提高工作效率和用户体验。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应用场景广泛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AI图像消除笔适用于多种场景，如照片编辑、设计制作等，帮助用户轻松实现背景替换和优化，提升作品质量。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细节保留平衡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细节保留技术原理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利用先进的图像处理算法，AI消除笔在移除背景或物体时，能精确保留原图中的细微元素，如纹理和边缘，确保输出图像质量。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平衡处理策略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通过智能算法调整，AI消除笔在消除与保留之间找到最佳平衡点，既去除目标对象，又保持场景的自然和谐，提升用户体验。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0"/>
            <a:ext cx="3040517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应用场景实例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在广告设计、艺术创作等领域，AI消除笔能有效去除干扰元素，同时保留关键细节，为创意工作提供强大工具支持。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实时响应优化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实时响应机制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实时响应机制确保图像处理过程中，AI系统能够即时分析并消除图像中的指定元素，提升工作效率。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优化算法应用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采用先进的优化算法，如深度学习和机器学习技术，有效提高图像消除的准确性和速度，满足用户需求。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性能持续提升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通过不断更新和改进算法，AI图像消除笔的性能得到持续提升，保证在各种复杂场景下都能保持高效工作。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安全防护机制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隐私数据保护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数据隐私定义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数据隐私指个人或组织的数据在未经授权的情况下不被访问、使用或披露，确保信息安全和用户控制。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消除笔的隐私保护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AI图像消除笔通过智能算法识别并移除图像中敏感信息，有效防止数据泄露，保护隐私安全。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应用场景与优势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该技术广泛应用于证件销毁、医疗影像处理等领域，具有操作简便、效率高、保护隐私等优势。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版权合规提示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版权合规的重要性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在AI图像消除笔的使用中，确保所处理的图像不侵犯任何版权至关重要。用户需对图像来源进行严格审核，以遵守相关法律法规。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合法使用原则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AI图像消除笔应仅用于个人学习和研究目的，避免商业用途。此外，用户在使用时应尊重并保护原作者的知识产权，不得擅自复制或传播他人作品。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版权侵权风险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不当使用AI图像消除笔可能导致严重的版权法律后果，包括罚款和诉讼。因此，用户在使用前必须充分了解并遵守所有相关的版权法规。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误操作恢复方案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误操作识别技术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通过图像分析和机器学习算法，AI图像消除笔能迅速识别用户误操作的区域，确保恢复过程的高效和准确。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恢复过程自动化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利用先进的自动化技术，一旦误操作被识别，系统将自动执行恢复步骤，减少人为干预，提高用户体验。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用户指导与支持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提供详细的用户指南和在线支持服务，帮助用户了解误操作恢复方案的具体操作步骤，确保每位用户都能轻松使用。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未来发展路径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智能擦除原理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智能擦除技术解析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通过深度学习算法，AI图像消除笔能够精准识别并移除图片中的特定元素。利用卷积神经网络处理图像数据，实现高效、准确的擦除效果。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操作流程简述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用户首先上传目标图像，系统自动分析后定位需消除的对象。随后，AI图像消除笔开始工作，快速完成擦除任务，最后输出处理后的图像供用户查看。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应用场景与优势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AI图像消除笔适用于广告去除、背景替换等场景。其优势在于操作简便、效率高、效果好，极大地提高了图像编辑的便捷性和专业性。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云端协同升级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通过云端技术，实现多设备间的实时协作，用户可在任意设备上继续编辑和查看工作进度，提高工作效率。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云端协同功能介绍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AI图像消除笔的云端协同功能支持文档、图像等数据的实时同步更新，确保所有团队成员都能获取到最新的信息。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实时同步更新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允许多个用户同时对同一项目进行编辑，通过权限管理确保数据安全，促进团队协作，提高项目完成效率。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多人协同编辑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跨平台兼容性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跨平台兼容性概述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在不同操作系统和设备上的运行能力，确保用户无论在何种环境下都能获得一致的使用体验。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支持的主要平台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详细介绍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兼容的操作系统和设备类型，包括Windows、MacOS、iOS及Android等主流平台。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兼容性优势分析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分析跨平台兼容性为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带来的用户体验提升和市场竞争力增强，强调其对多用户群体的广泛适用性。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个性化定制拓展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个性化定制原理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通过分析用户偏好，AI图像消除笔能够自动调整消除策略，确保每次操作都能满足用户的个性化需求。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定制化消除模式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用户可根据自身需求，选择不同的消除模式，如保留边缘细节、优化背景填充等，实现高度个性化的图像处理效果。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定制化消除范围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根据用户需求，AI图像消除笔可以精确控制消除范围的大小和位置，确保只去除特定区域，保护图像其他部分不受干扰。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精准识别技术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基于深度学习算法，AI图像消除笔能自动识别并定位图像中不需要的元素，通过算法优化实现高效精确的消除。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精准识别技术原理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无论是照片中的路人甲、背景杂物，还是文档中的水印标记，AI图像消除笔都能轻松应对，满足用户多样化的编辑需求。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应用场景广泛性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操作简便，一键即可完成复杂图像处理任务，极大提升工作效率，让图像编辑变得更加智能化和个性化。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用户体验优化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多场景适配性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多场景适用性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AI图像消除笔能够适应多种不同场景的需求，从办公环境到户外活动，都能高效工作。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技术兼容性强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支持各种主流操作系统和设备，确保在不同环境下都能稳定运行，满足用户的多样化需求。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操作简便快捷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用户界面友好，操作简单易懂，即使是初学者也能快速上手，提高工作效率。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深度学习算法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587380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深度学习算法概述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深度学习是机器学习的一个分支，通过神经网络模拟人脑结构，实现图像、语音等数据的自动识别与处理。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587380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核心原理解析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深度学习依赖大量数据训练模型，利用反向传播优化权重，使网络具备自学习能力，提升任务执行效率。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1"/>
            <a:ext cx="3040528" cy="3587380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AI图像消除笔技术应用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结合深度学习技术，AI图像消除笔能精准识别并消除图片中不需要的元素，保留原有内容，提高图像清晰度。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图像分割模型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图像分割模型概述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图像分割模型是计算机视觉领域的基础技术，用于将图像分解为多个部分或对象。它通过识别和分离图像中的目标，实现对复杂场景的理解和处理。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关键技术与算法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图像分割涉及多种技术和算法，包括阈值分割、区域生长、聚类分析等。这些方法依据图像特征，如颜色、纹理和形状，进行高效准确的分割。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应用场景与挑战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图像分割广泛应用于医疗影像分析、自动驾驶、安防监控等领域。面临的主要挑战包括光照变化、遮挡问题以及不同目标间的相似性，需要不断优化算法以提升性能。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2"/>
            <a:ext cx="39600" cy="78481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5762</Words>
  <Application>WPS 演示</Application>
  <PresentationFormat>全屏显示(4:3)</PresentationFormat>
  <Paragraphs>502</Paragraphs>
  <Slides>43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5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2025-10-09T10:18:00Z</dcterms:created>
  <dcterms:modified xsi:type="dcterms:W3CDTF">2025-10-09T10:17:36Z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37495B7EF0904EE1B9393AC1072F459F_12</vt:lpwstr>
  </property>
  <property fmtid="{D5CDD505-2E9C-101B-9397-08002B2CF9AE}" pid="3" name="KSOProductBuildVer">
    <vt:lpwstr>2052-12.1.0.22529</vt:lpwstr>
  </property>
</Properties>
</file>