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AI图像水印移除技术解析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智能算法应用与效果评估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深度学习模型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深度学习是机器学习的一个分支，通过构建多层神经网络来模拟人脑处理信息的方式，实现对复杂数据的高效学习和分析。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深度学习模型概述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包括卷积神经网络、循环神经网络和生成对抗网络等，各自适用于图像识别、自然语言处理和数据生成等领域。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常见深度学习模型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深度学习模型面临过拟合、计算资源需求大等问题，需要通过正则化技术、模型压缩等方法进行优化，以提升性能和应用范围。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模型优化与挑战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传统图像处理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图像处理基础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图像处理是使用计算机对图像进行分析和操作的过程，包括去噪、增强、复原等技术。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传统图像去水印方法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传统图像去水印方法主要依靠手工或半自动方式，通过掩膜、复制粘贴等技巧进行，效果受操作者技能影响较大。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技术局限性分析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传统图像处理方法在效率和效果上存在局限，难以应对复杂场景下的水印去除需求，且容易损害图像质量。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实现流程拆解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预处理归一化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39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图像预处理概述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图像预处理是AI去水印过程中的初步步骤，包括调整亮度、对比度和色彩平衡，以改善图像质量，为后续处理打下基础。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归一化技术应用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归一化是将图像数据转换到统一范围的技术，有助于提高模型训练的效率和效果。通过标准化像素值，确保不同图像间具有可比性。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8" y="1627201"/>
            <a:ext cx="3040543" cy="36274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数据增强方法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数据增强通过旋转、翻转等操作增加样本多样性，有效提升模型泛化能力。在去水印前进行数据增强，可增强模型对各种水印类型的识别力。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特征提取阶段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特征提取技术简介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特征提取是AI去水印中的核心步骤，通过分析图像内容，识别并分离出与水印相关的特征信息。此过程对于后续的水印去除至关重要。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常用算法概览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当前主流的特征提取算法包括基于边缘、纹理和频域的分析方法。这些算法能够有效提升水印检测的准确性和鲁棒性，为去水印提供技术支持。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挑战与发展趋势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尽管特征提取技术已取得显著进展，但仍需面对复杂背景干扰和多样化水印形式等挑战。未来，结合深度学习技术将进一步提升其性能和适应性。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效果评估指标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PSNR数值标准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PSNR数值定义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PSNR，即峰值信噪比，是衡量图像质量的重要指标之一，通过比较原始图像与处理后图像之间的差异来量化。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PSNR标准解读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在AI去水印技术中，PSNR值越高表示去水印效果越好，通常超过30dB被视为高质量图像，低于此值则可能影响视觉体验。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PSNR实际应用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通过监测和调整PSNR值，可以有效评估AI去水印算法的性能，帮助研究人员优化模型参数，提升去水印效率和质量。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SSIM结构相似度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SSIM结构相似度定义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SSIM（结构相似度）是一种衡量两幅图像相似度的指标，通过亮度、对比度和结构三个方面来评价图像的质量。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SSIM的计算方法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SSIM的计算基于像素间的相关性，通过比较图像的均值、方差和协方差来实现，能够有效反映图像的视觉差异。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SSIM在去水印中的应用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利用SSIM可以评估图像去水印的效果，通过最小化SSIM值实现对水印的有效去除，同时保持图像的完整性和视觉效果。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典型工具测评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开源框架优势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开源框架定义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开源框架是指源代码开放的软件系统，允许用户自由查看、修改和分发，具有高度的灵活性和可定制性。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促进技术共享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开放源代码促进了全球开发者的技术交流和知识共享，加速了技术创新和应用推广，提高了软件开发的效率和质量。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降低开发成本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使用开源框架可以减少企业研发支出，通过社区支持解决技术难题，同时降低了因依赖专有软件而产生的高昂费用。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AI去水印技术概述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常见水印类型识别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主流算法对比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实现流程拆解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效果评估指标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典型工具测评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伦理法律边界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技术挑战展望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实践操作指南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商业软件性能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商业软件性能通过响应时间、稳定性和处理速度等指标进行评估，确保满足用户需求并保持高效运行。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软件性能评估标准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AI去水印技术利用机器学习算法自动识别并去除图像或视频中的水印，广泛应用于版权保护、内容审核等领域。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AI去水印技术应用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通过算法优化、硬件升级和并行计算等手段提升软件性能，以满足不同场景下的需求，确保用户体验流畅无阻。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性能优化策略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伦理法律边界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版权保护平衡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版权保护重要性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在数字化时代，版权保护对于维护创作者权益、鼓励创新和促进文化发展至关重要，是法律和社会共同关注的重点。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水印技术应用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通过在数字内容中嵌入不可见标记，水印技术有效防止非法复制和传播，为版权所有者提供一种经济实用的保护手段。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AI去水印挑战与机遇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随着AI技术的发展，自动去除或修改水印成为可能，既带来版权保护的新挑战，也促使相关技术不断进步和完善。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隐私合规要点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数据隐私保护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在AI去水印过程中，需严格遵守数据隐私保护法规，确保用户数据的匿名性和安全性。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合规性审核要点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定期进行合规性审核，确保所有操作符合相关法律法规要求，避免潜在的法律风险。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10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技术与伦理平衡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在追求高效去水印技术的同时，需兼顾伦理道德考量，尊重并保护用户的隐私权。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媒体内容修复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媒体内容修复技术通过算法和模型，对受损或低质量的图像、视频等媒体文件进行还原和优化，提升视觉体验。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内容修复技术概述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利用先进的图像处理技术，有效去除各类水印，包括文字、图片及复杂背景，保持媒体内容的完整性和美观性。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去水印方法解析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广泛应用于版权保护、广告制作等领域，AI去水印技术不仅提高了工作效率，还保证了内容的真实性和原创性。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应用场景与优势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文物数字化保护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文物数字化技术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利用高精度扫描、3D建模等技术，将实体文物转化为数字信息，实现无损记录和长期保存。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去水印方法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通过图像处理软件，识别并去除照片或视频中的水印，同时尽量保留原始内容质量。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文物保护意义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数字化不仅保护了文物免受损害，还促进了文化遗产的传播与研究，为后代留下宝贵财富。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技术挑战展望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对抗样本防御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对抗样本防御概述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对抗样本是通过微小的、难以察觉的修改生成的，旨在欺骗机器学习模型。了解其原理和影响是设计有效防御策略的基础。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常见防御方法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包括数据增强、对抗训练、鲁棒性网络结构等，每种方法都有其优势与局限性，需根据应用场景选择最合适的防御手段。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实践案例分析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通过具体案例展示对抗样本攻击与防御的实际效果，分析不同防御策略在真实环境中的表现，为后续研究提供参考。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多模态数据融合技术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通过整合图像、文本、音频等不同形式的信息，提高系统对复杂场景的理解能力。在去水印任务中，有助于更准确地识别和去除水印痕迹。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深度学习与模式识别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利用先进的深度学习模型进行特征提取和模式分析，能够有效区分真实内容与水印信息，为去水印提供强有力的技术支持。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实时处理与优化策略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针对动态变化的多媒体内容，采用高效的算法框架实现快速响应。同时，不断优化参数设置以适应各种复杂情况，确保去水印效果最佳。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AI去水印技术概述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实践操作指南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参数调优技巧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调节模型参数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通过精细调整模型中的超参数，如学习率、正则化强度等，以优化模型在特定任务上的性能。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数据预处理技巧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采用标准化、归一化等数据预处理方法，确保输入数据的一致性和质量，从而提高模型的训练效果。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使用验证集调参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利用独立的验证集来测试不同参数组合下模型的表现，选择最优参数组合以提高最终模型的泛化能力。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失败案例解析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失败案例一解析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分析使用AI去水印工具时常见的错误操作，如参数设置不当或算法选择错误，导致无法有效去除水印。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失败案例二解析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探讨在特定图像类型（如高分辨率、复杂背景）下，AI去水印技术失效的原因，包括算法局限性和数据处理问题。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失败案例三解析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讨论用户对AI去水印工具期望过高，忽视其适用范围和条件限制，导致结果不如预期的情况，强调合理使用的重要性。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去水印技术简介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去水印技术通过图像处理算法，去除图片中的版权信息或标识，保护个人隐私，同时满足商业需求。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基本原理与方法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利用图像处理技术，如频率域滤波、边缘检测等，分析并移除水印痕迹，保持原图质量。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广泛应用于社交媒体、版权保护等领域，有效防止信息泄露，提升用户体验与信息安全。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应用场景分析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在图像编辑和社交媒体中，AI去水印技术能够自动识别并移除图片中的水印，提升图片质量和使用体验。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图像处理应用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安防监控系统利用AI去水印功能，可以清除监控画面中的干扰元素，增强视频内容清晰度，确保监控效果。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视频监控优化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广告制作中，AI去水印工具帮助快速去除素材中的版权标志，保护创作者权益，同时加快内容生产流程。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广告行业应用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常见水印类型识别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数字水印特征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数字水印技术简介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数字水印是一种隐藏在多媒体内容中的特定信息，用于证明版权或追踪非法复制。它在保护数字内容免受盗版方面发挥关键作用。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水印类型与特性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根据用途不同，水印分为可视和不可视两种类型。可视水印易于识别，而不可视水印则难以察觉，但能提供更高级的安全特性。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数字水印应用场景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数字水印技术广泛应用于版权保护、数据安全等领域。通过嵌入不可见的信息，可以有效防止内容被非法复制和传播，维护创作者权益。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模拟水印差异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模拟水印技术原理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通过在图像或视频中添加特定的标记，模拟水印技术能够有效地标识内容版权，防止未经授权的复制和传播。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与真实水印对比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虽然模拟水印与真实水印在视觉效果上相似，但前者不包含实际的信息内容，主要用于测试和验证水印技术的有效性。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2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模拟水印主要应用于测试水印算法的鲁棒性、隐蔽性和不可感知性，帮助研究人员评估并优化水印技术的性能。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主流算法对比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3878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2025-10-09T10:12:00Z</dcterms:created>
  <dcterms:modified xsi:type="dcterms:W3CDTF">2025-10-09T10:11:57Z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FC551FF17F054939B5DB8313DECBAC59_12</vt:lpwstr>
  </property>
  <property fmtid="{D5CDD505-2E9C-101B-9397-08002B2CF9AE}" pid="3" name="KSOProductBuildVer">
    <vt:lpwstr>2052-12.1.0.22529</vt:lpwstr>
  </property>
</Properties>
</file>