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光移动技术革新前沿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赋能未来通信新纪元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定位精度优化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通过算法和硬件改进，提升光移动技术中的位置追踪精确度，确保数据传输的准确性和实时性。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定位精度优化概述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包括滤波技术、误差校正等手段，减少环境干扰对定位精度的影响，提高系统稳定性。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算法优化方法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采用高灵敏度传感器和先进信号处理设备，增强光信号捕获能力，实现更高精度的定位输出。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硬件升级策略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硬件系统构成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光源模块设计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光源模块核心设计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光源模块是光移动技术的核心，主要负责生成和控制光信号，确保传输的稳定性和高效性。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关键组件分析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光源模块由光源、调制器、滤波器等关键组件组成，每个组件都对系统性能有重要影响。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优化设计策略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通过采用先进的材料和技术，如高效率LED和精密光学设计，可以进一步提升光源模块的性能和可靠性。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接收器配置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接收器基础配置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接收器的基础配置包括天线类型、增益和频率范围选择，这些参数直接影响信号接收质量和距离。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高级接收功能介绍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现代光移动技术中的接收器具备自动调谐、频道扫描等高级功能，提高用户操作便利性和信号接收效率。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接收器兼容性分析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为确保设备间的无缝连接，接收器的兼容性分析至关重要，涉及不同制造商的设备协议支持及互操作性测试。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集成化方案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集成化方案概述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介绍集成化方案在光移动技术中的应用，通过整合不同技术和组件，实现系统的高效运行和优化。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关键技术融合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讨论如何将激光技术、光纤通信与传感器技术等核心要素有机结合，以提升光移动系统的性能和可靠性。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分析集成化光移动技术在不同领域的应用案例，如智能交通、远程医疗和工业自动化，展示其广泛适用性和未来潜力。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软件算法支持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数据采集协议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数据采集协议概述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数据采集协议定义了数据收集、传输和存储的标准与规则，确保数据的准确性和一致性，是实现高效信息交换的基础。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数据采集技术要点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包括无线传感网络、RFID等技术，通过这些方法可以实时获取环境参数，为后续分析提供可靠数据源。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协议选择与应用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根据具体应用场景选择合适的数据采集协议，如蓝牙、Wi-Fi等，确保数据传输的高效性和安全性，满足不同需求。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运动轨迹建模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运动轨迹定义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运动轨迹是物体在空间中移动的连续路径，通常用于描述和分析物体的运动状态。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建模方法分类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运动轨迹建模分为确定性模型和随机模型两大类，前者基于已知参数预测轨迹，后者则考虑不确定性因素。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通过分析无人机飞行、卫星轨道等实例，展示运动轨迹建模在实际应用中的重要性和效果。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实时反馈控制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实时反馈控制定义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实时反馈控制是指在系统运行过程中，根据实时监测数据和预设参数，通过调整输入或操作来控制系统输出的过程。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包括传感器技术、数据处理算法和执行机构等，确保系统能够精确感知环境变化并作出快速响应。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应用领域实例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广泛应用于工业自动化、机器人技术、航空航天等领域，实现精准控制与高效运作。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硬件系统构成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软件算法支持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挑战与解决方案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虚拟现实交互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虚拟现实交互技术通过模拟现实环境，提供沉浸式体验。用户可通过头戴式显示器、手柄等设备与虚拟世界互动，实现身临其境的感官体验。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虚拟现实交互概述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虚拟现实交互依赖于多种关键技术，如立体显示、动作捕捉和空间定位等，这些技术共同作用，使用户能够在虚拟环境中自由移动和操作对象。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核心技术应用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随着技术的不断进步，虚拟现实交互将更加真实、便捷。未来的发展方向包括提升分辨率、减少延迟、增强交互自然性等，为用户提供更加优质的体验。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工业自动化追踪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工业自动化追踪概述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工业自动化追踪通过先进的光移动技术，实现对生产线上产品和设备的实时监控与管理。它提升了生产效率，降低了成本，并增强了质量控制能力。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在工业自动化追踪中，激光扫描、机器视觉和无线传感等光移动技术发挥着重要作用。这些技术能够提供精确的位置信息，优化生产流程，确保产品质量。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采用光移动技术的工业自动化追踪具有高度灵活性、快速响应和易于集成的特点。它能帮助企业快速适应市场变化，提升竞争力，同时降低运营风险。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医疗导航辅助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光移动技术在医疗中应用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利用光的移动特性，通过精确控制光路径与方向，为手术导航提供高精度指引，提高手术成功率。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医疗导航辅助系统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结合光学定位与实时监控技术，为医生提供三维空间内的精准定位服务，有效提升手术安全性与效率。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随着技术不断进步，光移动技术将在医疗领域发挥更大作用，推动个性化、智能化医疗服务的发展。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高精度测量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高精度测量技术通过光移动实现，利用激光或其他光源进行空间定位与追踪，广泛应用于工业、医疗等领域。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高精度测量依赖于先进的光学元件和精确的控制系统，包括激光器、探测器及信号处理算法，确保测量结果的高准确性。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高精度测量在制造业中用于零件尺寸检测，医疗领域则用于内窥镜手术导航，展示了光移动技术在不同场景中的应用价值。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低延迟响应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低延迟响应指在数据传输和处理过程中，从发送请求到接收反馈的时间间隔极短，通常用于提高用户体验和系统效率。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低延迟响应定义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实现低延迟主要依赖于优化网络传输、减少数据处理环节以及采用高效算法，确保信息快速且准确地传递与处理。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实现低延迟的关键因素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低延迟响应技术广泛应用于在线游戏、实时视频通话等领域，通过减少延迟，提升交互的流畅度和实时性，增强用户体验。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强抗干扰能力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抗干扰技术原理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强抗干扰能力基于先进的信号处理技术，通过算法优化和频谱管理，有效抑制环境噪声和电磁干扰，保障传输质量。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该技术广泛应用于军事通信、卫星导航等领域，尤其在极端环境下，确保信息传递的稳定性和安全性。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随着量子通信等新兴技术的融合，抗干扰能力将进一步提升，为更广泛的场景提供支持，推动行业创新和发展。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挑战与解决方案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环境适应性提升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环境感知能力提升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通过集成先进的传感器和算法，移动技术设备能够更精确地感知并理解周围环境，为适应不同场景提供数据支持。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自适应调整策略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利用机器学习等技术，移动技术设备能根据实时环境变化自动调整参数和行为模式，以实现最优性能表现。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抗干扰性增强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通过优化信号处理和增强物理防护设计，移动技术设备在复杂或恶劣环境中展现出更强的稳定性和可靠性。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成本控制策略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采购成本优化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通过集中采购、谈判降价等方式，降低原材料及零部件的采购成本，提高资金使用效率。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生产流程改进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优化生产流程，减少不必要的工序和浪费，提高生产效率，降低单位产品的生产成本。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能源消耗控制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实施节能措施，如使用高效设备、合理规划生产时间等，减少能源消耗，降低生产成本。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光移动技术概述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标准化推进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标准化定义与重要性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标准化是指制定、发布和实施标准，以统一技术规范和操作流程。在光移动技术领域，标准化有助于提升产品质量、降低成本并促进国际交流。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光移动技术标准化进展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光移动技术标准化涉及光纤通信、激光传输等多个方面。当前，国际组织如ITU正在推动相关标准的制定，确保技术的全球兼容性和互操作性。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面临的挑战与机遇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随着技术快速发展，光移动技术标准化面临更新换代的挑战。同时，这也为行业提供了新的发展机遇，通过合作与创新推动标准化进程。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多模态数据融合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多模态数据融合技术通过整合视觉、听觉等不同类型信息，提升系统对环境的感知和理解能力，应用于自动驾驶、智能安防等领域。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深度学习模型应用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利用深度学习模型处理多模态数据，实现高效特征提取与识别，支持复杂场景下的决策制定，如医疗影像分析、自然语言处理等。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实时处理与优化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采用先进的算法和技术，提高多模态数据融合的实时性和准确性，确保在动态环境中快速响应，满足实际应用需求。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微型化创新路径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微型化技术概述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微型化技术通过减小器件尺寸，提升性能和降低成本，是光移动技术发展的关键。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创新路径分析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探讨微型化在光移动技术中的应用及未来发展趋势，为行业提供指导方向。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微型化带来的影响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微型化不仅提高了设备效率，还推动了光移动技术的革新和产业升级。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智能化升级展望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智能算法发展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随着机器学习和深度学习技术的进步，智能算法在光移动技术领域展现出强大的数据处理和分析能力，为智能化升级提供核心动力。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自动化控制系统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通过集成先进的传感器和执行器，自动化控制系统实现了对光移动设备的精准控制，提高了操作效率并降低了人力成本。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数据驱动决策支持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利用大数据分析和云计算技术，系统可以从历史数据中学习并预测未来趋势，为光移动技术的管理和优化策略提供科学依据。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光移动技术是一种利用光学原理实现物体移动的技术，广泛应用于激光雷达、光通信等领域。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基本原理与工作机制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光移动技术基于光的折射、反射等特性，通过控制光路和光束来实现物体的精确移动和定位。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关键技术与应用前景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随着光学材料和激光器技术的发展，光移动技术在医疗、工业自动化等领域展现出广阔的应用前景。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光移动技术起源于20世纪80年代，最初用于数据传输和图像传输。经历了光纤通信、激光扫描等技术演进，现已广泛应用于各个领域。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光移动技术的起源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光移动技术的发展历程可以分为三个阶段：初期探索、技术成熟和广泛应用。每个阶段都有其标志性的技术突破和应用案例。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光移动技术的发展历程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随着科技的进步，光移动技术将继续发展，可能出现新的应用场景和技术突破。例如，通过量子通信实现更高效的数据传输，或者利用人工智能优化网络管理等。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光移动技术的未来发展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光移动技术利用光学原理实现物体的快速移动，广泛应用于精密制造、医疗等领域。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光通信技术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基于光信号传输信息的通信方式，具有高速、大容量的特点，是现代通信网络的重要组成部分。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激光加工技术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利用高能激光束对材料进行加工，包括切割、焊接、打标等，广泛应用于工业制造和医疗设备领域。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光学传感机制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光学传感原理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光学传感基于光的物理特性，通过检测光强、相位等参数变化实现信息获取，广泛应用于环境监测、医疗诊断等领域。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光移动技术应用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光移动技术利用光束操控和传输信息，实现高精度测量与数据传输，在通信、导航等领域具有重要应用价值。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光学传感器发展趋势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随着技术进步，光学传感器正向高灵敏度、小型化方向发展，未来将在智能设备中发挥关键作用，推动科技发展。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信号处理算法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信号处理算法概述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信号处理算法是光移动技术中的核心，通过数学和计算方法对光信号进行优化和分析，以实现高效传输和接收。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常见信号处理算法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包括傅里叶变换、小波变换和滤波器设计等，这些算法在光移动技术中用于信号的频域分析和噪声抑制，提升通信质量。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算法应用实例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在光移动通信系统中，信号处理算法被广泛应用于光源调制、信号检测和误码率控制等关键环节，有效提高系统性能。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4463</Words>
  <Application>WPS 演示</Application>
  <PresentationFormat>全屏显示(4:3)</PresentationFormat>
  <Paragraphs>396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2025-09-30T15:30:00Z</dcterms:created>
  <dcterms:modified xsi:type="dcterms:W3CDTF">2025-09-30T15:29:40Z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A1FE5BEA2ED542BB90C107F3892AD5F3_12</vt:lpwstr>
  </property>
  <property fmtid="{D5CDD505-2E9C-101B-9397-08002B2CF9AE}" pid="3" name="KSOProductBuildVer">
    <vt:lpwstr>2052-12.1.0.22529</vt:lpwstr>
  </property>
</Properties>
</file>