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图像到图像生成技术解析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18D6B"/>
                </a:solidFill>
                <a:latin typeface="微软雅黑" panose="020B0503020204020204" charset="-122"/>
              </a:rPr>
              <a:t>深度探索视觉转换新范式</a:t>
            </a:r>
            <a:endParaRPr sz="30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2025/10/01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StableDiffusion特性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StableDiffusion是一种先进的图像生成模型，通过深度学习算法，能够根据文本描述生成逼真的图像，广泛应用于艺术创作、游戏设计等领域。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图像生成技术简介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StableDiffusion使用大规模数据集进行训练，采用自回归方法逐步生成图像细节。通过不断调整模型参数和结构，提升生成图像的质量与多样性。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模型训练和优化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StableDiffusion被广泛应用于内容创作、广告设计、虚拟现实等多个领域。通过实际案例分析，展示其在不同场景下的应用效果和潜力。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应用场景与案例分析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MidJourney优势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高效的图像生成能力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MidJourney能够在短时间内生成高质量的图像，满足不同用户的视觉需求。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多样化的设计风格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支持多种艺术风格和创意表达，使用户能够轻松实现个性化设计。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强大的定制功能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提供丰富的定制选项，包括色彩、构图等，确保每个作品的独特性。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训练数据构建法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数据采集策略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数据采集策略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数据采集是数据分析的基础，通过系统化的方法收集和整理数据，确保数据质量和可用性。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2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采集方法选择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根据研究目的、数据类型和资源条件选择合适的采集方法，如问卷调查、实验观察或网络爬虫等。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数据质量控制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采集过程中需严格监控数据质量，采取校验、清洗等措施排除错误和不一致的数据，保障分析准确性。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标注规范标准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标注规范的重要性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图像标注是计算机视觉的基础，准确的标注能够提升模型训练效果，促进AI技术在医疗、自动驾驶等领域的应用。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标注标准制定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制定统一的标注标准有助于确保数据质量，减少因标注不一致带来的误差，提高模型的泛化能力和可靠性。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标注工具与流程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选择合适的标注工具并遵循标准化流程，可以有效提升标注效率和质量，为AI模型的训练提供高质量的数据集。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提示词工程学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语义关联技巧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语义关联基础概念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语义关联是指通过分析文本中的词语和句子，理解其含义及相互关系。这一技巧广泛应用于信息检索、自然语言处理等领域。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语义分析方法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语义分析包括词义消歧、句法分析和语义角色标注等技术。这些方法有助于更准确地理解和处理自然语言数据。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实际应用案例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语义关联在搜索引擎优化、智能客服和机器翻译中有广泛应用。通过提升内容相关性，提高了用户体验和系统效率。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风格控制方法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风格控制基本概念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风格控制是图像生成过程中，通过调整参数和设置以改变图像的外观和感觉。它包括色彩、纹理、形状等元素的综合调控。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风格迁移技术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风格迁移技术允许将一种艺术风格的视觉特征转移到另一张图像上。这通常涉及到复杂的算法来匹配源图像的风格与目标图像的内容。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实际应用案例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在广告设计、电影制作等领域，风格控制技术被用于创造独特的视觉效果。例如，将古典油画风格应用到现代广告中，增强品牌个性。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质量控制关键点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分辨率优化方案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图像分辨率定义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图像分辨率指单位面积内像素数量，影响图像清晰度。高分辨率图像细节更丰富，但文件体积增大。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常见优化方法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通过降低像素、压缩算法调整等手段提升图像质量。需平衡效果与资源消耗，确保图像既清晰又高效。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应用场景分析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不同场景对图像分辨率需求各异。如网页加载要求低，而印刷品需高分辨率。合理选择优化方案至关重要。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图像生成技术概述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核心算法演进史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主流模型对比分析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训练数据构建法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提示词工程学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质量控制关键点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伦理安全边界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行业应用实例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效率提升工具链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色彩校正流程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色彩校正是调整图像中颜色偏差的过程，确保图像在各种显示和打印设备上的颜色一致性。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色彩校正基础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根据图像类型和需求选择合适的校正工具和技术，如Adobe Photoshop中的色阶、曲线等工具，以及3D LUTs等高级技术。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工具与技术选择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应用色彩校正后，需进行效果预览与评估，并根据反馈进行必要的调整，以达到最佳视觉效果。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实施与优化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伦理安全边界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版权合规指南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版权合规的重要性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版权是创作者对其作品拥有的独占权利，保护版权有助于维护创作秩序和鼓励创新。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版权法基本原则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版权法旨在保障作者权益，禁止未经授权的使用、复制或分发他人作品，促进文化和知识的发展。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常见版权违规行为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包括未经许可使用受保护内容、篡改原作品并声称原创等，这些行为侵犯了版权所有者的合法权益。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内容过滤机制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内容过滤机制概述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介绍内容过滤机制的基本概念和作用，包括其在信息筛选、用户行为分析等方面的应用。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2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技术实现方法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阐述内容过滤机制的常用技术手段，如关键词匹配、机器学习算法等，以及它们在实际应用中的效果。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应用场景与优势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讨论内容过滤机制在不同领域的应用场景，强调其在提升用户体验、增加平台粘性等方面的作用和优势。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行业应用实例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电商视觉设计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电商视觉设计是利用色彩、布局和图像等元素，吸引消费者注意力并促进购买行为。它包括产品展示、广告设计和店铺布局等方面。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电商视觉设计基础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在电商视觉设计中，色彩心理学起着关键作用。不同颜色能激发特定情感反应，如红色激发热情，蓝色传达信任。设计师需巧妙运用色彩影响消费者决策。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色彩心理学应用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优化用户体验是电商视觉设计的核心。通过简化导航、提高页面加载速度和优化交互流程，可以提升用户满意度和转化率。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用户体验优化策略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游戏资产制作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游戏资产定义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游戏资产指在电子游戏中用于构建虚拟世界、角色和环境等视觉元素，包括图形、音效和动画等资源。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制作流程概述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游戏资产制作涉及设计、建模、纹理贴图、动画及后期处理等步骤，确保最终效果符合预期并提升玩家体验。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关键技术与工具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掌握3D建模软件（如Maya、Blender）和图像处理工具是制作高质量游戏资产的必备技能，同时了解实时渲染技术也很重要。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效率提升工具链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LoRA微调实践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LoRA微调简介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LoRA是一种轻量级模型微调方法，通过在预训练模型上添加可学习参数，使模型更适应特定任务。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LoRA微调实践步骤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主要包括选择基模型、定义LoRA层数和大小、进行训练和评估等步骤，以实现高效微调。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应用与优势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适用于多种NLP任务，如文本分类、情感分析等，LoRA微调以其高效性、灵活性广受欢迎。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ControlNet运用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控制网络概述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控制网络（ControlNet）是一种高性能、实时的工业自动化通信网络，专为复杂制造环境设计。它支持高数据吞吐量和低延迟，确保设备间无缝通信。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3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技术优势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ControlNet具备高可靠性和抗干扰能力，即使在恶劣环境下也能稳定运行。同时，其开放性和灵活性允许与多种协议兼容，易于集成现有系统。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应用场景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ControlNet广泛应用于汽车制造、食品加工等行业，用于协调机器人、传感器和其他自动化设备的工作，提高生产效率和产品质量。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3"/>
            <a:ext cx="39600" cy="784809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3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图像生成技术概述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多模态融合方向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多模态融合技术概述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多模态融合技术通过整合图像、文本、声音等多种数据源，实现信息的互补与增强，广泛应用于智能交互和数据分析领域。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应用场景实例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在医疗诊断中，通过结合患者影像资料与病历文本，提高诊断准确性；在自动驾驶中，融合视觉传感器与雷达数据，提升环境感知能力。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随着深度学习等技术的发展，多模态融合将更深入地融入日常生活，如智能家居、教育辅导等领域，带来更丰富、便捷的用户体验。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实时生成突破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实时图像生成技术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利用深度学习和神经网络，实时图像生成技术能够根据文本描述创建出相应的视觉内容，为广告、艺术创作等领域提供创新解决方案。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突破性应用案例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实时图像生成技术已经在多个领域取得显著成效，如新闻编辑中的图片自动生成、游戏开发中的动态内容创造等，展现了其强大的应用潜力。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随着算法优化和计算能力的提升，实时图像生成技术将更加精准、高效。预计将在虚拟现实、增强现实等新兴领域发挥更大作用，推动相关技术革新。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基本原理解析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图像生成技术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深度学习与卷积神经网络是图像生成的核心技术，通过大量数据训练模型，实现对图像的精确模拟和创作。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应用场景广泛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图像生成技术应用于艺术创作、游戏设计、影视特效等领域，极大丰富了视觉效果和创意表达方式。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未来发展趋势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随着计算能力的提升和算法优化，图像生成技术将更加智能化、个性化，推动数字媒体行业的革新。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应用场景分类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图像生成技术广泛应用于虚拟现实、游戏开发和艺术创作中，能够快速生成逼真的视觉效果，提升用户体验。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图像生成应用场景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在医疗领域，图像生成技术助力医生进行疾病诊断和治疗计划制定，通过生成高分辨率图像帮助识别病变区域。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医疗诊断辅助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教育领域利用图像生成技术创造互动式学习材料，如虚拟实验室和历史场景重现，提高学生的学习兴趣和参与度。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教育培训工具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核心算法演进史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CNN突破发展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CNN的诞生背景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卷积神经网络（CNN）诞生于20世纪80年代，最初应用于图像识别任务。它通过模拟人脑视觉系统处理信息的方式，提高了图像处理的准确性和效率。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CNN的技术演进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随着深度学习技术的发展，CNN经历了多次架构优化与创新，如引入深度残差网络、注意力机制等，显著提升了模型性能，推动了计算机视觉领域的进步。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CNN的应用场景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CNN在医疗影像分析、自动驾驶、人脸识别等领域展现出强大的应用潜力。通过不断优化算法和硬件支持，CNN正逐步实现更广泛的应用与普及。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GAN创新路径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生成对抗网络简介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生成对抗网络（GAN）是一种深度学习模型，通过两个相互竞争的神经网络进行训练，实现图像、文本等数据的自动生成。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GAN创新路径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GAN的创新路径涉及算法优化、多模态融合、跨域生成等方面，推动其在艺术创作、游戏开发等领域的应用拓展。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5" y="1627202"/>
            <a:ext cx="3040502" cy="3627421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GAN未来展望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随着技术的不断进步，GAN将朝着更高效、更逼真的方向演进，为人工智能领域带来更多可能性。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主流模型对比分析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3992</Words>
  <Application>WPS 演示</Application>
  <PresentationFormat>全屏显示(4:3)</PresentationFormat>
  <Paragraphs>364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2025-10-01T03:24:00Z</dcterms:created>
  <dcterms:modified xsi:type="dcterms:W3CDTF">2025-10-01T03:23:53Z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85F326AF70664B26B58D2197DAB33820_12</vt:lpwstr>
  </property>
  <property fmtid="{D5CDD505-2E9C-101B-9397-08002B2CF9AE}" pid="3" name="KSOProductBuildVer">
    <vt:lpwstr>2052-12.1.0.22529</vt:lpwstr>
  </property>
</Properties>
</file>