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图书馆虚拟存档新体系</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数字资源智慧化管理方案</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多维度搜索算法</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多维度搜索算法是一种在高维数据空间中寻找最优解的方法，通过对不同维度的信息进行综合分析，实现快速准确的搜索结果。</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多维度搜索算法概述</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此算法依托于机器学习和数据分析技术，通过构建复杂的数学模型，对大量数据进行深度挖掘，以识别出潜在的模式和关联。</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核心技术原理</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该算法广泛应用于图书馆虚拟存档系统中，有效提升信息检索效率，减少资源浪费，为用户提供更为精准的搜索服务。</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应用场景及优势</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语义关联推荐</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语义关联推荐概述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语义关联推荐通过分析用户行为和内容特征，实现个性化资源推荐，提升用户体验。</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关键技术介绍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采用自然语言处理、机器学习等技术，实现高效准确的语义理解和关联分析。</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应用场景展示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在图书馆虚拟存档中，语义关联推荐帮助用户发现更多相关文献和资料，提高信息获取效率。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存储架构设计</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云平台选型依据</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云平台稳定性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选择云平台时，首要考量其服务器的稳定性和数据备份机制，确保虚拟存档的连续性与安全性。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数据安全标准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评估云服务提供商的安全措施，如加密技术、访问控制等，确保图书馆资料在传输和存储过程中的安全无虞。</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成本效益分析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综合比较不同云平台的服务费用、技术支持及扩展能力，选择性价比最高的解决方案，优化图书馆运营成本。</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冷热数据分层</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冷热数据定义</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在图书馆虚拟存档中，“热”数据指近期频繁访问的资料，而“冷”数据则指长期未被访问的信息。这种分层有助于优化存储和检索效率。</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冷热数据管理策略</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通过实施冷热数据分层策略，图书馆能够更高效地管理其数字资源库。这包括自动识别和迁移不常用数据到低成本存储介质，同时保持热点数据的快速访问。</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技术实现与挑战</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实现冷热数据分层涉及高级的数据管理和自动化技术。主要挑战在于确保数据迁移的准确性和速度，同时维护数据的完整性和安全性。</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安全防护机制</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访问权限控制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访问权限控制概述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访问权限控制是图书馆虚拟存档中确保信息安全和用户隐私的重要环节，通过设定不同级别的访问权限，实现对敏感信息的有效保护。</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实施策略与技术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包括身份验证、授权管理和审计跟踪等技术手段，结合先进的加密技术和安全协议，构建多层次的安全防护体系，以应对潜在的安全威胁。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用户教育与培训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定期对用户进行安全意识教育和操作培训，增强其对访问权限重要性的认识，同时教授正确的使用方式，减少因误操作导致的安全风险。</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加密传输协议</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加密传输协议概述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加密传输协议是用于保护数据在传输过程中安全的技术，防止数据被窃取或篡改。常见协议包括HTTPS、TLS等。</a:t>
            </a:r>
            <a:endParaRPr sz="1575" b="0" i="0">
              <a:solidFill>
                <a:srgbClr val="FFFFFF"/>
              </a:solidFill>
              <a:latin typeface="微软雅黑" panose="020B0503020204020204" charset="-122"/>
            </a:endParaRPr>
          </a:p>
        </p:txBody>
      </p:sp>
      <p:sp>
        <p:nvSpPr>
          <p:cNvPr id="5" name="New shape"/>
          <p:cNvSpPr/>
          <p:nvPr/>
        </p:nvSpPr>
        <p:spPr>
          <a:xfrm>
            <a:off x="4430015" y="16272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加密传输协议工作原理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通过使用对称或非对称加密算法，对数据进行加密处理，确保数据在传输过程中的机密性和完整性。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加密传输协议应用实例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广泛应用于互联网通信、电子商务等领域，如银行交易、在线购物等，保障用户数据和隐私安全。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用户交互界面</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可视化导航设计</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可视化界面设计</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通过图形化界面展示图书馆资源，提高用户检索效率和体验，实现快速定位所需资料。</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交互式导航功能</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利用交互式设计提升用户操作便捷性，如点击、拖拽等动作，使信息获取更加直观高效。</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多维度信息呈现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结合图表、时间轴等多种视觉元素，全方位展示文献资料的相关性与背景信息，增强理解深度。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01</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虚拟存档概念解析</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02</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数字化资源整合</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03</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智能检索系统</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04</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存储架构设计</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05</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安全防护机制</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06</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用户交互界面</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07</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长期保存策略</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08</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应用场景拓展</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09</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运维管理体系</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10</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跨终端适配方案</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探讨图书馆虚拟存档在不同设备和平台上的适配策略，确保用户无论使用何种终端设备都能获得一致的使用体验。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跨终端适配概述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应用响应式网页设计原则，通过灵活布局、自适应图片和媒体查询技术，实现网页内容的跨设备自动调整。</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响应式设计实践</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分析并实施针对移动设备、平板和桌面用户的交互设计优化措施，提升用户在各终端上的阅读和检索效率。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用户体验优化策略</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长期保存策略</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格式兼容性保障</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兼容性测试的重要性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为确保不同设备和软件平台上的一致体验，进行严格的兼容性测试是虚拟存档成功的关键。它确保了用户无论使用何种平台都能顺畅访问数字资源。</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格式转换技术应用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采用先进的格式转换技术，将图书馆资料转换为多种通用格式，如PDF、EPUB等，以满足不同终端设备的阅读需求，提升用户体验。</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持续更新与维护策略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建立定期更新机制，对存档文件格式进行持续监测与调整，确保长期兼容性。同时，设立专门的技术支持团队，快速响应并解决任何兼容性问题。</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定期质量检测</a:t>
            </a:r>
            <a:endParaRPr sz="3000" b="1" i="0">
              <a:solidFill>
                <a:srgbClr val="FFFFFF"/>
              </a:solidFill>
              <a:latin typeface="微软雅黑" panose="020B0503020204020204" charset="-122"/>
            </a:endParaRPr>
          </a:p>
        </p:txBody>
      </p:sp>
      <p:sp>
        <p:nvSpPr>
          <p:cNvPr id="4" name="New shape"/>
          <p:cNvSpPr/>
          <p:nvPr/>
        </p:nvSpPr>
        <p:spPr>
          <a:xfrm>
            <a:off x="1558800" y="1627201"/>
            <a:ext cx="303218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定期质量检测的重要性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定期对图书馆虚拟存档进行质量检测，确保信息的准确性和完整性，提升用户检索体验。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82" y="1627201"/>
            <a:ext cx="3040501"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检测内容与方法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包括数据完整性、格式一致性及访问速度等方面，采用自动化工具与人工审核相结合的方式执行。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83" y="1627201"/>
            <a:ext cx="3032170"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结果分析与改进措施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根据检测结果分析原因，制定相应改进策略，持续优化虚拟存档系统，保障长期高效运营。</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08</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应用场景拓展</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科研支持服务</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提供高效文献检索工具和数据库访问，帮助研究人员快速找到所需资料，提升科研效率。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文献检索服务</a:t>
            </a:r>
            <a:endParaRPr sz="2100" b="1" i="0">
              <a:solidFill>
                <a:srgbClr val="F8B62D"/>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建立开放的数据共享平台，促进科研数据的交换与合作，支持跨学科研究项目的开展。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数据共享平台</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整合图书馆内外部资源，包括电子书籍、期刊论文等，为科研人员提供一站式信息获取途径。</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学术资源整合</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教学资源共享</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教学资源共享平台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通过图书馆虚拟存档，教师和学生能够共享和访问各种教育资源，包括教科书、论文等。</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在线课程材料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提供丰富的在线课程材料，包括视频教程、电子书籍和互动课件，支持自主学习和远程教育。</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学术交流平台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建立学术交流平台，促进学者之间的合作与讨论，共享研究成果和学术资源，提升研究质量。</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09</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运维管理体系</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自动化监控模块</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自动化监控模块介绍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自动化监控模块是图书馆虚拟存档系统中的核心功能，通过实时数据采集与分析，确保文档存储的安全性与完整性。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实时数据监控技术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利用先进的网络监控技术，该模块能够实时捕捉和记录所有访问行为，有效预防未授权访问和数据篡改。</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8"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异常行为预警系统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集成智能算法，自动识别潜在的风险行为并及时发出预警，保障图书馆资料的安全不受威胁。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容灾备份方案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数据备份的重要性</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数据备份是保护图书馆虚拟存档免受意外丢失的关键措施，确保信息的安全性和可恢复性。</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定期备份计划</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制定并执行定期备份计划，包括全量与增量备份，以应对不同级别的数据丢失风险。</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灾难恢复策略</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建立灾难恢复流程和应急响应机制，确保在发生严重故障时能够迅速恢复服务，减少业务中断时间。</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虚拟存档概念解析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10</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发展趋势展望</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AI赋能方向</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AI技术在图书馆应用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通过AI技术实现图书自动化分类、智能推荐系统等，极大提升图书馆工作效率与用户体验。</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虚拟存档的构建与管理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利用AI对海量文献资料进行数字化处理，创建高效检索系统的虚拟存档，便于长期保存和快速检索。</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数据挖掘与知识发现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运用AI算法从庞大数据集中提取有用信息，助力图书馆深入分析用户需求，优化资源布局和服务策略。</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开放生态构建</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生态系统构建意义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构建开放生态意味着图书馆能更广泛地整合资源与服务，通过技术手段实现资源共享，提升用户体验。</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利用大数据、云计算和人工智能等技术，实现资源的高效管理和智能推荐，为读者提供个性化的阅读体验。</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用户参与机制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鼓励用户参与内容贡献与反馈，通过开放API接口，使第三方开发者能够开发新的应用和服务，丰富图书馆生态。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定义与核心价值</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虚拟存档定义</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虚拟存档指利用数字技术将实体图书内容转化为可在线访问的数字格式，实现资源的永久保存与便捷检索。</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核心价值体现</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通过虚拟存档，图书馆能突破物理空间限制，提供24/7无间断服务，促进知识共享与文化交流，同时降低维护成本并保护珍稀文献。</a:t>
            </a:r>
            <a:endParaRPr sz="1575" b="0" i="0">
              <a:solidFill>
                <a:srgbClr val="FFFFFF"/>
              </a:solidFill>
              <a:latin typeface="微软雅黑" panose="020B0503020204020204" charset="-122"/>
            </a:endParaRPr>
          </a:p>
        </p:txBody>
      </p:sp>
      <p:sp>
        <p:nvSpPr>
          <p:cNvPr id="6" name="New shape"/>
          <p:cNvSpPr/>
          <p:nvPr/>
        </p:nvSpPr>
        <p:spPr>
          <a:xfrm>
            <a:off x="6458400" y="3365807"/>
            <a:ext cx="45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技术支撑体系</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采用高效数据库管理系统，确保海量图书信息的安全、稳定存储。运用分布式架构，实现数据的快速访问与处理，支持高并发操作。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数据存储技术</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结合先进的加密技术和数字水印技术，有效防止数据被非法复制和篡改。通过权限管理机制，确保只有授权用户才能访问特定资源。</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数字版权保护</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基于云计算平台，构建弹性伸缩的虚拟存档系统。利用虚拟化技术，实现资源的动态分配与优化配置，提高系统的灵活性和可扩展性。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云服务架构</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数字化资源整合</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文献分类标准</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文献分类重要性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文献分类是图书馆虚拟存档的基础，通过科学分类提高检索效率，确保资源有序管理。</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国际文献分类标准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如杜威十进制分类法、联合国教科文组织文献分类等，为全球图书馆提供统一分类参考框架。</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国内文献分类实践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中国图书馆分类法等国内标准，结合本土特色与需求，指导中文文献的系统化整理和存储。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元数据构建方法</a:t>
            </a:r>
            <a:endParaRPr sz="3000" b="1" i="0">
              <a:solidFill>
                <a:srgbClr val="FFFFFF"/>
              </a:solidFill>
              <a:latin typeface="微软雅黑" panose="020B0503020204020204" charset="-122"/>
            </a:endParaRPr>
          </a:p>
        </p:txBody>
      </p:sp>
      <p:sp>
        <p:nvSpPr>
          <p:cNvPr id="4" name="New shape"/>
          <p:cNvSpPr/>
          <p:nvPr/>
        </p:nvSpPr>
        <p:spPr>
          <a:xfrm>
            <a:off x="1558799" y="1627201"/>
            <a:ext cx="3031739" cy="3267239"/>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元数据定义与作用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元数据是描述数据的数据，用于图书馆虚拟存档中，便于用户检索和获取信息资源。</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3267239"/>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构建元数据的流程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包括确定元数据标准、选择工具和方法、实施数据采集及质量控制等步骤。</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元数据应用与挑战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在图书馆虚拟存档中，元数据有助于信息资源的组织管理，但面临标准化和互操作性的挑战。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智能检索系统</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3646</Words>
  <Application>WPS 演示</Application>
  <PresentationFormat>全屏显示(4:3)</PresentationFormat>
  <Paragraphs>371</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2025-10-01T03:23:00Z</dcterms:created>
  <dcterms:modified xsi:type="dcterms:W3CDTF">2025-10-01T03:22:27Z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01A6956606A3492797E1908BBDD2459F_12</vt:lpwstr>
  </property>
  <property fmtid="{D5CDD505-2E9C-101B-9397-08002B2CF9AE}" pid="3" name="KSOProductBuildVer">
    <vt:lpwstr>2052-12.1.0.22529</vt:lpwstr>
  </property>
</Properties>
</file>