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AI万物迁移新纪元</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F3552"/>
                </a:solidFill>
                <a:latin typeface="微软雅黑" panose="020B0503020204020204" charset="-122"/>
              </a:rPr>
              <a:t>智能驱动跨界融合</a:t>
            </a:r>
            <a:endParaRPr sz="3000" b="1" i="0">
              <a:solidFill>
                <a:srgbClr val="0F3552"/>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跨域适配策略</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实现数据从一种格式到另一种格式的无缝转换，确保数据迁移过程中不丢失任何信息。</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数据格式转换</a:t>
            </a:r>
            <a:endParaRPr sz="2100" b="1" i="0">
              <a:solidFill>
                <a:srgbClr val="0F3552"/>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根据目标平台的特定需求，对现有系统架构进行优化或调整，以适应新的运行环境。</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系统架构调整</a:t>
            </a:r>
            <a:endParaRPr sz="2100" b="1" i="0">
              <a:solidFill>
                <a:srgbClr val="0F3552"/>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采用先进的技术手段和算法，提高应用在目标环境中的运行效率，确保迁移后的系统能够流畅运行。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性能优化策略</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03</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关键技术</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特征提取方法</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特征提取概述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特征提取是从原始数据中提取有用信息的过程，是机器学习和AI的关键步骤。它帮助模型理解数据，提高预测准确性。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常用技术方法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包括主成分分析、线性判别分析等统计方法，及深度学习中的卷积神经网络和循环神经网络等，这些技术能高效提取特征。</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在图像识别和自然语言处理中，特征提取通过学习数据的内在模式，显著提升算法性能和效率，为AI发展提供重要支持。</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迁移学习算法</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迁移学习概述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迁移学习是一种机器学习方法，通过利用源任务的知识来加速和改进目标任务的学习过程。适用于数据稀缺或计算资源有限的情况。</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算法核心原理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迁移学习的核心在于将源任务学到的特征或模型知识迁移到目标任务中，减少在新任务上的数据需求量，提高学习效率和效果。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0"/>
            <a:ext cx="3040542" cy="36274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应用场景实例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迁移学习广泛应用于图像识别、自然语言处理等领域，如利用已有的图像分类模型进行新类别的快速识别，或在有限的文本数据下提升机器翻译质量。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边缘计算融合</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边缘计算概述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边缘计算是一种分布式计算模式，通过在数据源附近处理数据，减少数据传输延迟和带宽消耗。它与云计算互补，共同提升数据处理效率。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边缘计算优势</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边缘计算能够实现数据的实时处理和分析，降低中心服务器负担。同时，由于数据存储在本地，有助于保护数据隐私和安全。</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AI在边缘计算的应用</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人工智能技术与边缘计算融合，可实现智能设备的自主决策和优化操作。例如，自动驾驶汽车利用边缘计算进行即时反应，确保行车安全。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04</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应用案例</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智能制造转型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智能制造概述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智能制造利用AI技术优化生产流程，提高生产效率和产品质量。通过数据驱动的决策支持，实现资源的最优配置。</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包括机器学习、深度学习在内的AI技术在制造过程中的应用，如故障预测、自动化质量控制等，显著提升生产智能化水平。</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转型挑战与机遇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智能制造转型面临技术更新快、投资成本高等挑战，但同时也带来生产效率提升、产品个性化定制等新机遇。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智慧医疗实践</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智慧医疗概述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智慧医疗通过整合信息技术与医疗资源，提高医疗服务质量和效率。包括远程诊疗、智能影像分析等应用。</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远程诊疗实践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利用网络技术实现医生与患者异地交流，提供咨询诊断服务。减少患者奔波，提升就医便捷性。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智能影像分析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通过人工智能算法处理医学影像，辅助医生快速准确地诊断疾病。如肺结节检测、肿瘤识别等。</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智慧城市建设</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智慧城市核心要素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智慧城市建设以信息技术为基础，整合城市资源，实现交通、环境、能源等系统的智能化管理，提升城市运行效率及居民生活质量。</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智能交通系统应用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通过物联网技术实时监控交通流量，优化信号灯控制，减少拥堵。同时，推广电动汽车和共享出行模式，降低碳排放，促进绿色交通发展。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城市安防与应急响应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利用大数据和人工智能技术，建立城市安全监控系统，提高犯罪预防能力和灾害应对速度。确保城市安全稳定，保障人民生命财产安全。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05</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挑战分析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目录</a:t>
            </a:r>
            <a:endParaRPr sz="4800" b="1" i="0">
              <a:solidFill>
                <a:srgbClr val="5197F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01</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概念解析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02</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实现路径</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03</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关键技术</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04</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应用案例</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05</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挑战分析</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06</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未来趋势</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07</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实施建议</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08</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价值评估</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09</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风险管控</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10</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生态构建</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数据安全隐患</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在AI万物迁移过程中，需对数据安全进行全面评估，识别潜在风险。评估内容包括数据泄露、篡改和丢失等可能威胁，确保迁移过程的安全性。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数据迁移风险评估</a:t>
            </a:r>
            <a:endParaRPr sz="2100" b="1" i="0">
              <a:solidFill>
                <a:srgbClr val="0F3552"/>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为保障数据在迁移过程中的安全，采用先进的加密技术至关重要。通过使用端到端加密，确保数据在传输和存储时均得到保护，有效防止未经授权的访问和窃取。</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加密技术应用</a:t>
            </a:r>
            <a:endParaRPr sz="2100" b="1" i="0">
              <a:solidFill>
                <a:srgbClr val="0F3552"/>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数据迁移过程中必须遵守相关法规和标准，如GDPR、CCPA等。了解并遵循这些规定，有助于减少法律风险，并确保数据迁移活动符合行业最佳实践及国际标准。</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合规性与监管</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算法偏见问题</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算法偏见定义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算法偏见指的是在数据处理和分析过程中，因设计、训练或选择不当导致的对特定群体的不公平对待。这种现象可能源于数据集偏差、模型设计缺陷或使用场景限制。</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偏见来源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算法偏见主要来源于数据不均衡、模型设计问题以及使用环境的限制。例如，如果用于训练的数据集中某一类样本过少，可能导致模型在该类上的预测能力不足。</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解决策略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为解决算法偏见，可采取数据增强、公平性约束、多角度评价等方法。同时，加强透明度和解释性也是关键，确保算法决策过程可被理解与质疑。</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伦理监管框架</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伦理监管框架概述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探讨AI万物迁移中的伦理监管框架，确保技术发展与人类价值观的和谐共进。</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数据隐私保护措施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分析在AI万物迁移过程中如何有效保护用户数据隐私，防止信息泄露和滥用。</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算法透明性要求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强调AI系统决策过程的透明度，确保用户对AI行为的可理解性和可预测性。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06</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未来趋势</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多模态融合方向</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多模态数据融合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将图像、文本、音频等不同形式的信息进行整合，通过先进的算法实现跨模态信息的相互理解和转换，提升AI系统的综合处理能力。</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自然语言处理应用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利用机器学习和深度学习技术对自然语言进行分析、理解和生成，广泛应用于机器翻译、情感分析、智能问答等领域，提高人机交互的自然性与准确性。</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语音识别与合成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通过捕捉和理解人类语音特征，实现高效的语音识别和合成技术，使得机器能够准确接收和反馈语音信息，广泛应用于智能助手、客服机器人等场景。</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自主进化能力</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自主进化的核心在于自适应学习能力，使AI能根据新数据调整自身行为和策略，以适应不断变化的环境。</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自适应学习</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AI通过传感器等设备感知外界环境变化，并根据反馈优化决策过程，实现自我调节和改进。</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环境感知与反馈</a:t>
            </a:r>
            <a:endParaRPr sz="2100" b="1" i="0">
              <a:solidFill>
                <a:srgbClr val="0F3552"/>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自主进化的AI不断在实际应用中积累经验，通过持续学习和迭代升级，提升解决问题的能力。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持续创新与迭代</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人机协同模式</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人机协同模式概述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人机协同模式是指人类与人工智能系统在特定任务中协作，共同完成目标。这种模式充分利用了人的创造力和机器的高效处理能力，实现优势互补。</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人机协同模式中的核心技能包括自然语言处理、机器学习、知识图谱等。这些技能使得AI能够理解人类指令、学习新知识并辅助决策。</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应用场景示例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在医疗诊断、金融服务、智能制造等领域，人机协同模式已展现出巨大潜力。例如，AI辅助医生分析病例，提高诊断准确性；智能客服提升客户服务体验。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07</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实施建议</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基础设施升级</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基础设施升级概述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基础设施升级是指对现有设备、系统和网络进行改进，以支持新技术的引入和应用，确保其能够高效运行并满足未来发展需求。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技术融合与创新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随着AI技术的不断发展，传统基础设施需要融入更多智能化元素，如自动化管理、数据分析等，通过技术创新提升整体效能和安全性。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实施策略与挑战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实施基础设施升级需制定详细计划，考虑兼容性、成本效益等因素，同时应对技术更新速度快带来的挑战，保持持续学习和适应能力。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人才梯队培养</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核心技能类别</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人才梯队培养中的核心技能包括编程、数据分析和机器学习等。这些技能是AI行业发展的基础，对个人职业发展至关重要。</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人才培养模式</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企业应采用多样化的培训方式，如在线课程、实战项目和导师指导等，以适应不同员工的学习需求和进度，促进人才全面发展。</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持续教育与认证</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鼓励员工参与持续教育和专业认证，如获取AI领域的资格证书。这不仅提升个人能力，也增强团队的整体技术水平和竞争力。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01</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概念解析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标准体系构建</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标准化流程构建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标准化流程是AI万物迁移中的关键，涉及从数据收集到模型训练的各个环节，确保迁移过程的一致性和可重复性。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技术框架统一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采用统一的技术框架有助于不同系统间的无缝对接，提高AI迁移的效率和稳定性，减少因技术差异带来的兼容问题。</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质量评估标准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设定严格的质量评估标准，通过持续监控和反馈机制，确保迁移后的AI应用在性能、可靠性等方面达到预期目标。</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08</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价值评估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效率提升指标</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效率提升指标概述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介绍AI万物迁移中，通过智能算法优化工作流程，实现任务自动化、决策智能化，显著提高操作效率和准确性。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数据处理效率提升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利用AI技术对海量数据进行快速处理与分析，缩短信息检索时间，提升报告生成速度，为企业决策提供实时支持。</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资源分配优化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AI系统根据实时需求动态调整资源配置，减少等待时间，确保关键任务优先执行，最大化资源利用率，降低成本支出。</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成本节约测算</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迁移成本分析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通过评估从传统系统迁移到AI系统的直接费用，包括软硬件购置、人员培训及初期运营支持等，以实现成本节约。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长期运维节省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AI系统凭借其高效性和智能化管理，能减少后期的维护成本和人力投入，带来长远的经济效益。</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2"/>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效率提升与收益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AI技术的应用将显著提高业务流程效率，降低错误率，增强客户满意度，从而增加企业收入和市场份额。</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创新驱动力分析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技术创新驱动源</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技术创新是推动AI万物迁移的核心动力，涵盖算法优化、计算能力提升及数据处理技术革新，共同促进AI在各领域的应用拓展。</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跨界融合效应</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AI与物联网、大数据等技术的深度融合，实现跨行业信息共享与业务协同，加速AI技术在各行业的渗透和普及，推动社会智能化进程。</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开放创新生态构建</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通过构建开放、合作的创新生态系统，鼓励企业、科研机构及开发者之间的交流与合作，共同推动AI技术的研发和应用，加速万物迁移的步伐。</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09</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风险管控</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系统冗余设计</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系统冗余定义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系统冗余指在设计中引入额外的组件或功能，确保当主要部分出现故障时，系统仍能继续运作，提高系统的可靠性和稳定性。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冗余类型分类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包括硬件冗余、软件冗余及数据冗余等，每种类型针对不同的故障点提供保护，确保关键任务不因单一故障而中断。</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实施冗余策略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根据系统需求选择合适的冗余方案，如N+1备份、双机热备等，以优化资源分配，降低维护成本，同时保障系统的高可用性。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故障应急机制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故障识别与分类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通过实时监控和数据分析，快速识别系统运行中的异常情况，并依据严重程度进行分类处理，确保问题得到及时响应。</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应急响应流程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建立标准化的故障处理机制，包括立即通知、初步诊断、紧急干预等步骤，保障在最短时间内恢复系统正常运行。</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预防性维护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定期对系统进行检查和维护，预测潜在故障点，实施必要的更新和修复措施，减少突发性故障的发生概率。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合规性审查流程</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合规性审查流程概述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本部分介绍合规性审查的基本概念、重要性及其在AI万物迁移中的应用，阐述审查流程的必要性和核心步骤。</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关键合规性标准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分析并列举AI领域中的关键合规性标准，包括数据保护法规、隐私权政策及行业特定要求，确保AI应用符合法律法规。</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1"/>
            <a:ext cx="3040541" cy="36274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实施合规性审查的方法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详细说明实施合规性审查的具体方法，包含风险评估、合规性测试以及持续监督措施，旨在保障AI系统的安全性与合法性。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10</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生态构建</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AI迁移定义</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AI迁移定义概述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AI迁移是指将人工智能技术从一个环境或平台转移到另一个，以实现资源优化和效率提升的过程。</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AI迁移的核心要素</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核心要素包括数据迁移、模型迁移和算法迁移，确保AI系统无缝切换至新环境。</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AI迁移的挑战与对策</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挑战包括数据兼容性、模型适配性等；对策涉及标准化流程、增强模型泛化能力等。</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开源社区协作</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开源社区是由一群志愿者、开发者和用户组成的协作网络，共同维护和发展开源软件项目。它鼓励知识共享和技术合作，推动创新和技术进步。</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开源社区的定义</a:t>
            </a:r>
            <a:endParaRPr sz="2100" b="1" i="0">
              <a:solidFill>
                <a:srgbClr val="0F3552"/>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开源社区对科技创新至关重要，它提供了一个开放的平台，让全球的开发者能够分享代码、解决问题并共同改进软件。这种协作促进了技术的快速迭代和普及。</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开源社区的重要性</a:t>
            </a:r>
            <a:endParaRPr sz="2100" b="1" i="0">
              <a:solidFill>
                <a:srgbClr val="0F3552"/>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对于AI领域的进步，开源社区起到了加速器的作用。通过共享算法、数据集和工具，降低了研究门槛，加速了新技术的开发和应用，推动了人工智能的快速发展。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在AI领域的作用</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产学研联动机制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产学研合作模式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通过企业、高校和研究机构的紧密合作，促进科研成果的转化和应用，提升产业技术水平。</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技术转移与创新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推动高校和研究机构的技术成果向企业转移，激发企业创新活力，加速新技术的市场应用。</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人才培养与交流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加强产学研之间的人才流动与培训，培养符合产业发展需求的高素质人才，促进知识共享和技术传播。</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国际标准对接</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国际标准对接概述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探讨AI万物迁移过程中，如何通过国际标准的制定和对接，确保技术互操作性和数据共享的全球统一性。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关键技术标准解析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分析在AI万物迁移中，涉及的图像处理、语音识别等关键技术的国际标准，以及这些标准如何推动技术创新和应用普及。</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国际合作与挑战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讨论在国际标准对接过程中，各国如何合作应对技术标准差异带来的挑战，以及未来可能的合作方向和策略。</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技术核心原理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AI万物迁移技术通过深度学习、机器学习等方法，实现数据与知识在多领域间的无缝迁移与应用，推动行业智能化发展。</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技术核心原理概述</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包括数据挖掘、模型训练、知识图谱构建等关键环节，确保迁移过程的准确性和高效性，满足不同场景下的应用需求。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核心技术要素</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广泛应用于智能制造、智慧城市、医疗健康等领域，面临数据隐私保护、跨领域迁移难度大等挑战，需持续优化技术以应对。</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应用场景与挑战</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行业应用场景</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制造业自动化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在制造业中，AI技术被用于生产线的自动化，提高生产效率和产品质量，减少人力成本。</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医疗健康领域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AI在医疗健康领域的应用包括疾病诊断、治疗方案制定和个性化医疗服务，提升医疗服务质量和效率。</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金融服务革新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通过机器学习和数据分析，AI在金融行业实现风险评估、投资策略优化和客户服务自动化。</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02</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实现路径</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数据预处理</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数据清洗与处理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数据清洗是预处理中的关键步骤，包括去除重复值、填补缺失数据等，确保后续分析的准确性和有效性。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特征工程实践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特征工程通过选择、转换和创建新特征来提升模型性能，是机器学习成功的重要环节，需根据具体任务定制。</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数据标准化方法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数据标准化或归一化处理，统一不同量纲的数据至同一尺度，有助于提高算法的收敛速度和预测精度。</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模型训练优化</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模型训练概述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模型训练是AI系统学习与优化的关键过程，通过大量数据和算法调整，使模型能准确执行任务，如图像识别、自然语言处理等。</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训练数据的重要性</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高质量的训练数据是模型性能的基础，需确保数据的多样性与准确性，以减少偏差和过拟合，提升模型泛化能力。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优化策略与技巧</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采用正则化、dropout等技术防止过拟合；利用交叉验证调整超参数；实施早停策略避免过度训练，有效提升模型训练效率和效果。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5856</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2025-10-09T10:35:00Z</dcterms:created>
  <dcterms:modified xsi:type="dcterms:W3CDTF">2025-10-09T10:35:18Z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3803F33A5E0A47298A93D80811599C18_12</vt:lpwstr>
  </property>
  <property fmtid="{D5CDD505-2E9C-101B-9397-08002B2CF9AE}" pid="3" name="KSOProductBuildVer">
    <vt:lpwstr>2052-12.1.0.22529</vt:lpwstr>
  </property>
</Properties>
</file>