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AI网站赋能数字未来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智能交互与创新应用解析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交互界面设计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界面布局是交互设计的基础，通过合理的布局使用户操作直观便捷。考虑内容、功能和用户习惯等因素，优化界面空间分配和元素排列。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界面布局设计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色彩与图标在界面设计中至关重要，能够引导用户视觉焦点，传达信息。选择适合的色彩搭配和图标样式，增强视觉效果和用户体验。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色彩与图标运用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交互反馈机制确保用户操作即时响应，提高用户满意度。包括点击确认、加载提示等，使用户明确知晓每一步操作结果，减少困惑。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交互反馈机制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应用场景展示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智能客服领域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智能客服定义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智能客服是一种利用人工智能技术，通过自然语言处理和机器学习实现客户服务自动化的系统，旨在提高服务效率和客户满意度。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智能客服优势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智能客服能够7x24小时不间断工作，快速响应客户需求，降低人力成本，同时提供个性化服务，增强用户体验。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智能客服广泛应用于银行、电商、医疗等多个领域，有效解决传统客服面临的人力不足和响应速度慢等问题，提升服务质量。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内容创作辅助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内容生成技术概述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内容生成是AI的一项核心技能，通过算法自动创建文本、图像等媒体内容。该技术在新闻撰写、社交媒体更新等领域具有广泛应用。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语言模型的应用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语言模型是内容生成的关键技术，通过学习大量文本数据，能够理解和生成自然语言。GPT等模型已在多个领域展现出强大的应用潜力。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生成内容优化策略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为提高生成内容的质量，需要对模型进行持续训练和优化。采用多样化数据源、调整参数等方法可显著提升内容的准确性和相关性。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行业解决方案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行业智能分析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利用深度学习和自然语言处理技术，对特定行业数据进行深入分析，揭示潜在趋势和模式，助力企业决策。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定制化AI应用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根据不同行业的特定需求，开发定制化的人工智能解决方案，包括图像识别、语音交互等功能，提升行业效率。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数据驱动决策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提供基于大数据分析的行业洞察，帮助企业理解市场动态，优化资源配置，实现数据驱动的业务增长。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优势特性分析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高效处理能力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自动化内容生成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利用AI技术自动生成文章、报告等文本，显著提高内容创作效率，降低人力成本。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实时数据处理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通过AI算法快速处理大量数据，提取关键信息，为决策提供即时支持。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个性化推荐系统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根据用户行为和偏好，AI推荐系统能够精准推送相关内容，提升用户体验与满意度。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个性化服务模式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个性化服务概述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个性化服务模式通过分析用户偏好和行为，提供定制化的内容和服务，提升用户体验和满意度。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数据驱动的决策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利用大数据技术，收集并分析用户数据，实现精准推荐和服务，确保服务的个性化和高效性。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实时互动与反馈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通过实时互动平台，收集用户反馈，不断优化个性化服务策略，满足用户的动态需求。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持续学习能力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持续学习的重要性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在快速变化的AI领域，持续学习是保持竞争力的关键。它使开发者能够掌握最新算法和技术，从而不断优化和创新AI应用。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学习方法与资源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有效的学习方法包括在线课程、研讨会和研究论文阅读。此外，开源项目和AI社区也是宝贵的学习资源，提供实践机会和同行交流的平台。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实践与反馈循环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通过实际项目将所学知识应用于解决具体问题，同时收集用户反馈进行迭代改进。这种实践与反馈的循环加速了技能的成长和深化理解。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挑战应对策略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AI网站概述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技术架构解析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应用场景展示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优势特性分析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挑战应对策略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伦理规范建设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伦理规范建设旨在确保人工智能应用符合道德和社会价值，通过制定和实施相应的标准和原则，引导AI技术健康发展，保护用户权益。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伦理规范建设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在AI网站中，数据隐私与安全是至关重要的一环。必须采取严格的安全措施保护用户数据不被泄露或滥用，确保用户信任并安心使用服务。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数据隐私与安全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公平性和透明性是AI伦理的核心要求之一。AI算法应保证对所有用户的平等对待，避免偏见和歧视，同时保持操作过程的透明，让用户了解其决策依据。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公平性与透明性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数据安全保障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数据加密技术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采用先进的加密算法，确保用户数据在传输和存储过程中的安全性，防止未经授权的访问和篡改。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访问控制机制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实施严格的访问控制策略，通过身份验证和授权来限制对敏感数据的访问，仅允许授权用户访问特定数据。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安全审计与监控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定期进行安全审计和实时监控，及时发现并应对潜在的安全威胁和漏洞，保障数据的整体安全性。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技术迭代方向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自然语言处理技术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自然语言处理技术让机器能够理解和生成人类语言，是AI领域的核心。从语音识别到文本分析，NLP技术在多个行业得到应用，提升人机交互效率。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计算机视觉进展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计算机视觉技术使机器具备“看懂”图像和视频的能力。通过深度学习等方法，计算机视觉技术在自动驾驶、医疗影像分析等领域取得显著进步。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机器学习算法革新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机器学习算法是AI技术的基础，不断迭代优化。最新的算法如深度学习和强化学习，极大提升了模型的预测能力和决策水平，推动AI技术向更高层次发展。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多模态融合路径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多模态数据融合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多模态数据融合是AI技术中的关键路径，通过整合图像、文本、声音等不同类型数据，提升模型的理解和决策能力。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深度学习在多模态中的应用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深度学习技术在处理多模态数据方面展现出巨大潜力，如卷积神经网络和循环神经网络在视觉与语言理解中的成功应用。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多模态交互系统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多模态交互系统通过整合多种输入输出方式，如语音、触摸、手势，提供更自然、高效的用户交互体验，广泛应用于智能家居等领域。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垂直领域深耕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深耕垂直领域是指AI技术在特定行业或领域的深入应用，通过定制化服务提升行业效率，实现智能化转型。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垂直领域深耕定义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垂直领域深耕要求AI具备强大的数据分析、模式识别及决策支持能力，以精准解决行业痛点，推动创新发展。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实施垂直领域深耕，需结合行业特性，采用机器学习、深度学习等先进技术，不断优化算法模型，确保服务的高效性和准确性。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深耕策略与方法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人机协作新模式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人机协作定义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人机协作是指人类与机器共同完成某项任务的过程，通过相互配合实现更高效的工作成果。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人机协作新模式特点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新模式下的人机协作强调智能互补、实时互动和协同创新，利用AI技术提升工作效率和决策质量。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通过具体案例展示人机协作新模式的应用效果，如医疗诊断、智能制造等领域，突显其在现代产业中的重要性。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AI网站概述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人工智能定义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人工智能是指由人制造出来的系统所表现出的智能，通过学习、推理和自我修正能力，实现机器自主完成复杂任务。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AI技术范畴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包括机器学习、深度学习、自然语言处理等，广泛应用于图像识别、语音识别、无人驾驶等领域。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AI应用场景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从智能家居到医疗诊断，AI正改变人们生活和工作方式，提高效率，解决复杂问题。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发展历程梳理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网站于2018年正式上线，初期主要提供简单的图像识别和语言翻译服务。通过不断的技术迭代，逐步扩大了AI服务范围。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初创阶段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在2020年，网站引入深度学习技术，显著提升了图像处理和自然语言理解的能力。这一阶段的技术突破为后续发展奠定了坚实基础。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技术突破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随着技术的成熟和用户群体的增加，网站开始拓展国际市场，提供多语言支持和跨文化内容生成服务，进一步巩固了其在AI领域的领先地位。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市场扩展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核心价值体现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人工智能网站的核心价值在于提供高质量的内容生成服务，通过先进的AI技术，满足用户在信息获取、数据分析、决策支持等方面的需求。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AI语言精炼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利用自然语言处理技术，网站能够实现对文本的精准理解和高效生成，为用户提供简洁明了的语言表达，提升沟通效率和信息传递效果。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主题紧扣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网站紧密围绕人工智能领域展开，深入挖掘用户需求，通过不断优化和创新，为用户提供与主题高度相关的高质量内容和服务。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技术架构解析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算法模型基础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627420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机器学习基础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机器学习是AI的核心，通过算法从数据中学习规律，实现预测或决策。包括监督学习、无监督学习和强化学习等方法。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627420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深度学习原理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深度学习基于多层神经网络，模仿人脑处理信息方式。在图像识别、语音处理等领域有广泛应用，推动AI技术快速发展。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自然语言处理技术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NLP使机器能理解和生成人类语言，涉及语义理解、情感分析等。应用于聊天机器人、自动翻译等领域，提升人机交互体验。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数据资源整合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数据资源整合概述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数据资源整合是将不同来源的数据进行统一处理，以提供一致、准确和可用的信息支持。通过有效的数据整合策略，企业能够提升决策效率与准确性。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数据清洗与预处理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数据清洗与预处理是数据整合过程中的关键步骤，旨在去除错误和不一致的数据，确保数据的质量和一致性。这包括删除重复记录、填补缺失值和格式标准化等操作。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数据融合技术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数据融合技术将来自不同来源的数据进行有效结合，形成统一的视图。常用的方法包括加权平均、多维分析等。这些技术有助于发现隐藏在数据中的深层次信息。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3587</Words>
  <Application>WPS 演示</Application>
  <PresentationFormat>全屏显示(4:3)</PresentationFormat>
  <Paragraphs>300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2025-10-09T09:50:00Z</dcterms:created>
  <dcterms:modified xsi:type="dcterms:W3CDTF">2025-10-09T09:49:57Z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7F24E99621E04A4B8768FC62C7AF7CDE_12</vt:lpwstr>
  </property>
  <property fmtid="{D5CDD505-2E9C-101B-9397-08002B2CF9AE}" pid="3" name="KSOProductBuildVer">
    <vt:lpwstr>2052-12.1.0.22529</vt:lpwstr>
  </property>
</Properties>
</file>