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光子计算前沿探索</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0FFF8"/>
                </a:solidFill>
                <a:latin typeface="微软雅黑" panose="020B0503020204020204" charset="-122"/>
              </a:rPr>
              <a:t>高性能计算新范式</a:t>
            </a:r>
            <a:endParaRPr sz="3000" b="1" i="0">
              <a:solidFill>
                <a:srgbClr val="00FFF8"/>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2025/10/01</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高速运算能力</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基于光子的量子特性，通过光信号进行信息处理和运算。利用光的极高速传播和并行处理能力，实现超越传统电子计算机的性能。</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光子计算原理</a:t>
            </a:r>
            <a:endParaRPr sz="2100" b="1" i="0">
              <a:solidFill>
                <a:srgbClr val="00FFF8"/>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光子计算能够以接近光速的速度传输数据，大幅提高运算效率。相比电子计算，其处理速度可提升数个数量级，尤其适用于大规模数据处理和实时分析。</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运算速度优势</a:t>
            </a:r>
            <a:endParaRPr sz="2100" b="1" i="0">
              <a:solidFill>
                <a:srgbClr val="00FFF8"/>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光子计算技术在信息安全、图像处理、量子通信等领域展现出巨大潜力。随着技术的不断成熟，预计未来将在更多高科技领域发挥关键作用。</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未来应用前景</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低能耗特点</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光子计算的能耗优势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光子计算利用光作为信息载体，相比传统电子计算方式，能大幅减少能量消耗，实现高效、低耗的信息处理。</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光子器件的节能特性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光子器件如波导和光纤在传输过程中几乎不产生热量，相较于电子器件更节能，适合长时间连续运行的计算任务。</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低能耗光子技术应用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低能耗光子计算技术已被应用于通信、数据存储等领域，通过降低能耗，提升系统性能，满足未来计算需求。</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04</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主要应用场景</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数据中心加速</a:t>
            </a:r>
            <a:endParaRPr sz="3000" b="1" i="0">
              <a:solidFill>
                <a:srgbClr val="FFFFFF"/>
              </a:solidFill>
              <a:latin typeface="微软雅黑" panose="020B0503020204020204" charset="-122"/>
            </a:endParaRPr>
          </a:p>
        </p:txBody>
      </p:sp>
      <p:sp>
        <p:nvSpPr>
          <p:cNvPr id="4" name="New shape"/>
          <p:cNvSpPr/>
          <p:nvPr/>
        </p:nvSpPr>
        <p:spPr>
          <a:xfrm>
            <a:off x="1558800" y="1627201"/>
            <a:ext cx="3040503" cy="3587381"/>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数据中心概述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数据中心是集中存储和处理数据的地方，通常包括服务器、存储设备和网络设施，为各种应用程序提供支持。</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0"/>
            <a:ext cx="3040540" cy="3587381"/>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光子计算在数据中心的应用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利用光子进行数据处理可以极大提高速度和效率，尤其在大规模数据中心中，光子计算能够显著降低延迟并提升吞吐量。</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2" y="1627202"/>
            <a:ext cx="3040502" cy="3587381"/>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技术优势与挑战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光子计算具有高速传输和并行处理能力，但在实际应用中仍面临成本、兼容性和技术成熟度等挑战。</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AI训练优化</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光子计算在AI训练中的优势</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光子计算利用光的高速传输特性，显著提升AI模型训练的速度和效率，尤其在处理大规模数据集时表现突出。</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AI模型优化策略</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通过光子计算技术，优化神经网络结构与参数调整，有效减少训练时间和资源消耗，提高模型泛化能力。</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光子芯片在训练中的应用</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光子芯片作为光子计算的核心组件，其在AI训练中的应用正逐渐增多，为解决传统电子芯片瓶颈提供新途径。</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05</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当前挑战瓶颈</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材料工艺限制</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材料选择的重要性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光子计算对材料的透明度、折射率和稳定性有严格要求，这些参数直接影响计算效率和设备性能。</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制造工艺的挑战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高精度加工技术是实现复杂光子电路的关键，当前工艺面临成本高、精度低等问题，限制了大规模生产。</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环境因素考量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温度、湿度等环境因素对光子材料的性能影响显著，需在设计时充分考虑并采取相应防护措施。</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系统集成难题</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系统集成的挑战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光子计算的系统集成面临诸多挑战，包括光信号的处理、传输与转换等，如何高效地实现这些过程是关键。</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技术难题分析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系统集成过程中的技术难题主要集中于光与电的接口问题、信号的稳定传输及处理效率的提升等方面。</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解决方案探索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针对系统集成中的难题，需要不断探索新的技术和方法，如采用更先进的材料、优化系统设计等，以提高整体性能。</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06</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前沿研究方向</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新型光子芯片</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新型光子芯片概述</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光子芯片利用光作为信息载体，通过光的传输和操控实现计算功能。相比传统电子芯片，具有更高的速度和能效比。</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关键技术与材料</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新型光子芯片依赖于先进的光学材料和精密制造技术。硅基光子学、量子点等新材料的应用，推动了光子芯片技术的突破。</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应用前景与挑战</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光子芯片在高速通信、数据中心等领域展现出巨大潜力。然而，技术成熟度、成本控制等问题仍需解决，以实现广泛应用。</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目录</a:t>
            </a:r>
            <a:endParaRPr sz="4800" b="1" i="0">
              <a:solidFill>
                <a:srgbClr val="FE9471"/>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01</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光子计算概述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02</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核心技术基础</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03</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优势特性分析</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04</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主要应用场景</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05</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当前挑战瓶颈</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06</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前沿研究方向</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07</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产业生态布局</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08</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混合计算架构</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混合计算架构结合光子与电子计算的优势，实现高效数据处理。通过集成光子和电子组件，优化性能与能耗，适用于高性能计算和大数据处理。</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混合计算架构概述</a:t>
            </a:r>
            <a:endParaRPr sz="2100" b="1" i="0">
              <a:solidFill>
                <a:srgbClr val="00FFF8"/>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光子计算利用光作为信息载体，具有高速度和低能耗特点。采用全光逻辑门、光子芯片等关键技术，推动计算领域创新，提升处理能力。</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光子计算技术</a:t>
            </a:r>
            <a:endParaRPr sz="2100" b="1" i="0">
              <a:solidFill>
                <a:srgbClr val="00FFF8"/>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混合计算架构已在多个领域展现潜力，如量子计算、人工智能加速等。通过实际应用案例分析，展示其在不同场景下的优势与挑战。</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混合架构应用实例</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07</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产业生态布局</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头部企业动态</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头部企业最新动态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头部企业持续推进光子计算技术，通过发布最新研究成果和产品，展示在光子计算领域的领先地位。</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技术创新成果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各大头部企业在光子计算领域取得显著进展，包括量子通信、量子加密等关键技术的突破，推动行业向前发展。</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分析头部企业在光子计算领域的未来发展方向，重点关注其在量子计算、量子人工智能等领域的潜在应用和挑战。</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产学研合作模式</a:t>
            </a:r>
            <a:endParaRPr sz="3000" b="1" i="0">
              <a:solidFill>
                <a:srgbClr val="FFFFFF"/>
              </a:solidFill>
              <a:latin typeface="微软雅黑" panose="020B0503020204020204" charset="-122"/>
            </a:endParaRPr>
          </a:p>
        </p:txBody>
      </p:sp>
      <p:sp>
        <p:nvSpPr>
          <p:cNvPr id="4" name="New shape"/>
          <p:cNvSpPr/>
          <p:nvPr/>
        </p:nvSpPr>
        <p:spPr>
          <a:xfrm>
            <a:off x="1558800" y="1627201"/>
            <a:ext cx="3040516" cy="3267239"/>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产学研合作模式定义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产学研合作模式指的是企业、高校和研究机构之间的合作，通过资源共享、优势互补，共同推动技术创新和产业发展。</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6" y="1627201"/>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合作模式优势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该模式能有效整合各方资源，加速科技成果转化，促进产业升级，同时增强企业的创新能力和市场竞争力。</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8" y="1627202"/>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实施策略建议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为确保合作模式的有效实施，建议明确合作目标、构建长效沟通机制，并注重知识产权保护，以实现共赢发展。</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08</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未来发展趋势</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性能提升路径</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光子计算利用光信号进行信息处理，具有超高带宽和低能耗的特点，使其在大规模并行处理方面远超传统电子计算。</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光子计算核心优势</a:t>
            </a:r>
            <a:endParaRPr sz="2100" b="1" i="0">
              <a:solidFill>
                <a:srgbClr val="00FFF8"/>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通过优化光源质量、改进光路设计以及发展新型光学材料，可以显著提高光子计算机的运算速度和数据处理能力。</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性能提升途径</a:t>
            </a:r>
            <a:endParaRPr sz="2100" b="1" i="0">
              <a:solidFill>
                <a:srgbClr val="00FFF8"/>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未来光子计算将重点发展量子通信和量子计算，结合人工智能技术，推动计算科学进入全新阶段。</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未来发展方向</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标准化进程展望</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光子计算标准化进程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随着光子计算技术的飞速发展，制定统一的国际标准成为关键。这涉及硬件设计、软件接口及测试方法等多个方面，旨在确保设备互操作性和性能一致性。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面临的挑战与机遇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光子计算标准化面临技术复杂性高、跨学科合作需求大等挑战。同时，这也带来了推动技术创新、促进产业生态构建的机遇，为未来信息技术发展开辟新路径。</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未来发展方向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预计未来光子计算标准化将聚焦于提高系统集成度、优化能效比以及拓展应用领域等方面。通过国际合作与交流，共同推进光子计算技术的标准化进程。</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01</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光子计算概述</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定义与原理</a:t>
            </a:r>
            <a:endParaRPr sz="3000" b="1" i="0">
              <a:solidFill>
                <a:srgbClr val="FFFFFF"/>
              </a:solidFill>
              <a:latin typeface="微软雅黑" panose="020B0503020204020204" charset="-122"/>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光子计算定义</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光子计算是一种利用光子作为信息载体的计算方式，通过光子间的相互作用实现信息处理。与传统电子计算相比，光子计算具有高速度、低能耗的优势。</a:t>
            </a:r>
            <a:endParaRPr sz="1575" b="0" i="0">
              <a:solidFill>
                <a:srgbClr val="FFFFFF"/>
              </a:solidFill>
              <a:latin typeface="微软雅黑" panose="020B0503020204020204" charset="-122"/>
            </a:endParaRPr>
          </a:p>
        </p:txBody>
      </p:sp>
      <p:sp>
        <p:nvSpPr>
          <p:cNvPr id="5" name="New shape"/>
          <p:cNvSpPr/>
          <p:nvPr/>
        </p:nvSpPr>
        <p:spPr>
          <a:xfrm>
            <a:off x="981860" y="2570603"/>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光子计算原理</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光子计算基于光子的量子特性，如偏振、相位等进行信息编码和传输。通过控制光子在特定介质中的传播路径和状态，实现高效的并行计算。</a:t>
            </a:r>
            <a:endParaRPr sz="1575" b="0" i="0">
              <a:solidFill>
                <a:srgbClr val="FFFFFF"/>
              </a:solidFill>
              <a:latin typeface="微软雅黑" panose="020B0503020204020204" charset="-122"/>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光子计算应用前景</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光子计算在信息安全、高速通信、生物医学等领域展现出巨大潜力。随着光子技术的不断进步，未来光子计算有望成为新一代计算模式的重要组成部分。</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2"/>
            <a:ext cx="39600" cy="78481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发展历程简述</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光子计算概念最早在20世纪60年代被提出，基于光子的高速传输和并行处理能力。它利用光作为信息载体，旨在解决传统电子计算机在速度和能量消耗上的瓶颈。</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光子计算的起源</a:t>
            </a:r>
            <a:endParaRPr sz="2100" b="1" i="0">
              <a:solidFill>
                <a:srgbClr val="00FFF8"/>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随着纳米技术和量子光学的进步，光子计算逐步进入实用阶段。关键进展包括集成光学芯片、光子晶体技术及量子纠缠的应用，极大提升了计算效率和数据处理能力。</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关键技术发展</a:t>
            </a:r>
            <a:endParaRPr sz="2100" b="1" i="0">
              <a:solidFill>
                <a:srgbClr val="00FFF8"/>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光子计算有望在大数据、人工智能、网络安全等领域发挥重要作用。其高速并行处理特性，使其成为未来高性能计算的重要发展方向，推动科技革新和社会进步。</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应用前景展望</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02</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核心技术基础</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光学器件应用</a:t>
            </a:r>
            <a:endParaRPr sz="3000" b="1" i="0">
              <a:solidFill>
                <a:srgbClr val="FFFFFF"/>
              </a:solidFill>
              <a:latin typeface="微软雅黑" panose="020B0503020204020204" charset="-122"/>
            </a:endParaRPr>
          </a:p>
        </p:txBody>
      </p:sp>
      <p:sp>
        <p:nvSpPr>
          <p:cNvPr id="4" name="New shape"/>
          <p:cNvSpPr/>
          <p:nvPr/>
        </p:nvSpPr>
        <p:spPr>
          <a:xfrm>
            <a:off x="1558800" y="1627200"/>
            <a:ext cx="2744215" cy="2448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光学器件在光子计算中的角色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光学器件是实现光子计算的基础，利用其高速、并行处理能力，提升计算效率和数据处理速度。</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主要光学器件介绍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包括波导、调制器、探测器等，每种器件在光子计算系统中承担不同功能，共同推动计算性能的提升。</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光学器件的应用案例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展示通过光学器件实现的光子计算应用实例，如量子计算、神经网络加速等，突显其在高科技领域的重要性。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量子效应利用</a:t>
            </a:r>
            <a:endParaRPr sz="3000" b="1" i="0">
              <a:solidFill>
                <a:srgbClr val="FFFFFF"/>
              </a:solidFill>
              <a:latin typeface="微软雅黑" panose="020B0503020204020204" charset="-122"/>
            </a:endParaRPr>
          </a:p>
        </p:txBody>
      </p:sp>
      <p:sp>
        <p:nvSpPr>
          <p:cNvPr id="4" name="New shape"/>
          <p:cNvSpPr/>
          <p:nvPr/>
        </p:nvSpPr>
        <p:spPr>
          <a:xfrm>
            <a:off x="1558800" y="1627200"/>
            <a:ext cx="3040555" cy="3988065"/>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量子纠缠效应</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量子纠缠是两个或多个粒子间存在的一种非经典关联，即使它们相隔很远，其状态仍能瞬间互相影响。这种特性在光子计算中被利用以提高处理速度和效率。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54" y="1627201"/>
            <a:ext cx="3040555" cy="3988066"/>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光的波粒二象性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光既具有波动性也具有粒子性，这一性质使得光子可以在特定条件下表现出独特的行为。光子计算正是基于光的这种独特属性，实现信息的高效传输与处理。</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909" y="1627201"/>
            <a:ext cx="3040554" cy="3988066"/>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非线性光学效应</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非线性光学效应允许光子在与物质相互作用时产生新的频率或相位变化，这对于构建光子计算所需的复杂逻辑门至关重要，从而推动了计算能力的提升。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03</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优势特性分析</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3321</Words>
  <Application>WPS 演示</Application>
  <PresentationFormat>全屏显示(4:3)</PresentationFormat>
  <Paragraphs>301</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2025-10-01T04:05:00Z</dcterms:created>
  <dcterms:modified xsi:type="dcterms:W3CDTF">2025-10-01T04:05:01Z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67EEE184A35044D08127785B6C18DCEC_12</vt:lpwstr>
  </property>
  <property fmtid="{D5CDD505-2E9C-101B-9397-08002B2CF9AE}" pid="3" name="KSOProductBuildVer">
    <vt:lpwstr>2052-12.1.0.22529</vt:lpwstr>
  </property>
</Properties>
</file>