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AI文档视频智能解析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1CCFF"/>
                </a:solidFill>
                <a:latin typeface="微软雅黑" panose="020B0503020204020204" charset="-122"/>
              </a:rPr>
              <a:t>高效提炼核心要点</a:t>
            </a:r>
            <a:endParaRPr sz="30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模块分层解析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介绍AI文档视频总结中的模块分层概念，解释如何通过分层结构提高内容的组织性和可读性。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模块分层解析概述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阐述在AI文档视频总结中涉及的关键技能，包括内容生成、语言精炼和主题紧扣，说明这些技能如何帮助提升总结质量。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核心技能类别详解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讨论采用模块分层方法进行文档视频总结时的具体实施步骤，以及如何评估这种方法的效果和改进建议。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实施策略与效果评估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交互流程优化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用户界面友好性优化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通过简化操作流程和提升视觉体验，增加用户满意度，减少操作错误，提高整体交互效率。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实时反馈机制强化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引入即时反馈系统，确保用户在操作每一步都能获得明确指引，增强使用过程中的安全感和控制感。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个性化交互体验设计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根据用户行为和偏好定制交互方式，提供定制化服务，以提升用户体验和忠诚度。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核心功能展示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智能摘要生成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智能摘要生成原理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通过自然语言处理技术，自动从视频中提取关键信息和主题，生成简洁的文本摘要，帮助用户快速理解视频内容。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智能摘要广泛应用于新闻、教育、会议记录等领域，有效提高信息获取效率，减少信息过载问题，提升工作学习效率。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技术挑战与未来展望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当前智能摘要面临语义理解、情感识别等技术难题，未来将通过深度学习、多模态融合等技术突破，实现更精准高效的信息提取。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关键帧提取技术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关键帧提取技术概述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关键帧提取技术是视频分析中的核心环节，通过识别视频中最具代表性的帧，实现高效的内容摘要与信息检索。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关键技术原理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基于视觉特征、运动信息及上下文关联等多维度指标，采用算法自动筛选出能够反映视频内容变化的关键帧，提高信息处理效率。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应用场景与价值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该技术广泛应用于视频监控、内容推荐、教育培训等领域，帮助用户快速获取视频核心信息，提升工作效率与学习体验。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教育领域适配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教育内容个性化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利用AI技术分析学习者行为，生成个性化教学方案，有效提升学习效率和质量。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智能辅导系统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开发基于AI的智能辅导系统，为学生提供24/7即时答疑与学习指导，优化学习体验。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自动评估与反馈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通过AI实现对学习成果的自动评估与实时反馈，帮助教师及时调整教学策略，提高教学质量。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企业会议支持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会议内容快速梳理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通过AI技术对会议视频进行实时分析，自动提取关键信息和讨论点，帮助参会者迅速掌握会议核心内容。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智能摘要生成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利用深度学习算法，AI能够从会议视频中提炼出重要观点与结论，形成精炼的文本摘要，便于后续回顾和参考。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语音转文字功能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配备先进的语音识别技术，将会议中的口语交流转换为书面文本，确保信息传递无遗漏，提高沟通效率。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性能评估指标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处理速度测试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处理速度测试概览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处理速度测试用于评估AI系统响应输入的速度，是衡量其效率的关键指标。通过模拟实际应用场景，确保AI在压力下仍能保持高效运行。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测试方法与工具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采用标准化数据集和专业测试框架进行速度测试，如TensorFlow Lite Benchmark。这些工具帮助开发者理解模型性能瓶颈，优化算法以提高处理速度。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性能优化策略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针对处理速度不足的问题，可采取模型剪枝、量化等技术减少计算量。同时，优化硬件配置和使用高性能计算资源也是提升速度的有效途径。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项目背景与目标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技术实现路径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系统架构设计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核心功能展示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性能评估指标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用户体验优化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准确率对比分析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准确率是评估AI文档视频总结性能的关键指标，指系统输出结果与实际结果的匹配度，直接影响用户满意度和信赖度。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准确率定义与重要性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通过比较AI技术与人工处理文档视频的准确率，展示AI在效率和准确性方面的优势，特别是在处理大规模数据时更为明显。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AI与传统方法对比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探讨算法设计、数据处理质量和模型训练等因素如何影响AI文档视频总结的准确率，为提升性能提供方向性建议。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影响准确率的因素分析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用户体验优化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界面交互改进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优化用户界面设计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通过改进界面布局和交互元素，提升用户体验，减少操作复杂度，使用户能更直观、快捷地完成文档视频总结任务。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增强功能反馈机制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引入即时反馈系统，当用户执行特定操作时，系统能够提供明确的提示或指导，帮助用户更好地理解并使用新功能。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个性化定制选项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提供丰富的个性化设置，允许用户根据个人偏好调整界面风格、主题颜色及布局等，打造专属的工作空间，提高满意度和使用效率。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多端兼容方案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947988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多端兼容方案概述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多端兼容技术旨在实现不同设备和应用之间的无缝交互，确保用户在不同平台上拥有一致的体验。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28" cy="3947988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HTML5与CSS3的应用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采用HTML5和CSS3标准，通过灵活的布局和样式控制，实现跨浏览器、跨设备的兼容性和响应式设计。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JavaScript框架的选择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根据项目需求选择适合的JavaScript框架（如React、Vue.js），提高开发效率并确保在各种环境下的稳定性和性能表现。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未来发展规划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自然语言处理是AI领域的重要分支，通过模型如BERT和GPT实现文本理解和生成，极大提升了机器的语义理解能力。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自然语言处理进展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计算机视觉技术通过深度学习算法，实现了图像识别、目标检测等功能，广泛应用于自动驾驶、医疗影像分析等领域。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计算机视觉革新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强化学习使机器能够通过与环境的互动来优化行为策略，已在游戏、机器人控制等方面取得显著成果，预示着AI自主决策能力的提升。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强化学习突破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生态合作布局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生态合作的重要性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生态合作是企业间资源共享、优势互补的关键，通过构建开放共赢的合作模式，加速技术革新与市场拓展。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生态合作的主要形式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包括战略联盟、供应链整合、共同研发等多种形式，旨在促进信息流通，提升整体竞争力和市场响应速度。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生态合作的实现策略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需明确合作目标，选择合适的伙伴，建立有效的沟通机制，并持续优化合作模式，以确保合作效果的最大化。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项目背景与目标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需求分析定位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需求分析重要性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需求分析是理解用户真实需求的关键步骤，通过精准定位用户需求，指导产品或服务的开发方向，提高市场适应性和竞争力。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核心技能类别概述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核心技能类别包括技术、管理与创新三大类。这些技能共同构成了个人能力的基础框架，对职业发展和个人成长至关重要。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需求分析在AI文档视频总结中的作用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需求分析为AI文档视频总结提供明确的方向和目标，确保内容生成的准确性和实用性，满足用户的具体需求，提升用户体验。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核心功能概述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利用先进的AI技术，根据用户需求自动生成高质量的视频内容，包括脚本创作、场景设计以及动画制作等，极大地提高了视频制作的效率和质量。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智能视频生成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通过高精度的语音识别技术，将用户的语音指令转化为文字信息，并支持多种语言识别，广泛应用于会议记录、智能家居控制等领域，提升交互体验。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实时语音识别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采用深度学习算法对图片进行分类、标注及特征提取，实现自动化图像审核、人脸识别等功能，广泛应用于安防监控、医疗影像分析等领域，提高数据处理效率。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图像处理与分析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技术实现路径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数据采集方案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数据采集的重要性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高质量的数据是AI文档视频总结的基础，影响模型准确性和效率。采集方案需考虑数据的全面性、时效性和相关性。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数据采集方法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包括在线爬虫技术、API接口调用及人工标注等手段，确保收集到的数据准确反映目标信息，为后续分析提供坚实基础。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数据采集挑战与应对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面对数据隐私保护、数据质量不一等问题，需采取有效策略如匿名化处理、数据清洗等，确保数据安全且可用。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算法选型策略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算法选型重要性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在AI视频总结中，算法的正确选择直接决定分析效果。需考虑数据特性、处理需求及资源限制等因素，以确保最优结果。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常用算法概述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包括机器学习、深度学习和自然语言处理等算法。每种算法有其适用场景与优势，如CNN擅长图像识别，LSTM适合序列数据分析。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1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选型策略建议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基于任务需求评估算法性能，考虑算法的可扩展性、准确性和计算成本。同时，参考最新研究成果和技术趋势，选择最适合当前项目需求的算法。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系统架构设计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3262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2025-10-09T09:42:00Z</dcterms:created>
  <dcterms:modified xsi:type="dcterms:W3CDTF">2025-10-09T09:41:56Z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C5089B46761D4AF4A4939193E4D7454A_12</vt:lpwstr>
  </property>
  <property fmtid="{D5CDD505-2E9C-101B-9397-08002B2CF9AE}" pid="3" name="KSOProductBuildVer">
    <vt:lpwstr>2052-12.1.0.22529</vt:lpwstr>
  </property>
</Properties>
</file>