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航班动态实时追踪系统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精准监控与高效调度方案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空管部门提供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空管部门负责监控和协调航班运行，确保航空器安全、有序地进出机场。通过先进的雷达和通信技术，实现对飞行路径的精确控制。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空管系统概述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空管部门采用实时数据追踪技术，对每架航班的位置、速度及航向进行持续监测。一旦发现异常，立即采取措施保障飞行安全。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航班跟踪机制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面对突发状况，如恶劣天气或机械故障，空管部门能迅速启动应急预案，与航空公司协作，调整航班计划，确保乘客安全和航班准点率。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应急响应体系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航空公司上传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航空公司信息上传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航空公司需定期上传航班数据至系统，包括航班号、出发地、目的地等，确保实时跟踪准确性。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数据准确性验证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上传后的数据需经过严格校验，确保与实际航班状态一致，提高跟踪系统的可靠性和用户信任度。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更新频率与时效性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要求航空公司保持高频次的数据更新，以实现对航班动态的即时反映，满足用户对时效性的高需求。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实时显示功能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地图动态标注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动态地图显示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通过实时数据更新，在交互式地图上展示航班位置和状态，使用户能够直观地了解航班的即时信息。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航线追踪技术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利用GPS和其他传感器技术，精确跟踪飞机的飞行路径，确保航班按预定航线安全运行。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延误与取消通知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当航班发生延误或取消时，系统会立即在地图上标记并通知相关用户，提供最新调整信息。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飞行轨迹回放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飞行轨迹回放概念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飞行轨迹回放技术允许用户查看飞机从起飞到降落的完整飞行路径，通过可视化方式帮助分析飞行数据。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实现技术解析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采用先进的GPS和ADS-B系统，实时收集飞机位置信息，结合地理信息系统(GIS)进行数据整合与展示。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应用价值探讨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该技术不仅对航空公司优化航线、提高运营效率有重要作用，也为航空安全监管提供强有力的数据支持。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状态信息展示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高度速度参数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高度参数监控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实时监测飞机飞行高度，确保其符合国际航空规则和安全标准。通过精确测量，保障飞行路径的安全性和稳定性。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速度参数分析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对飞机的飞行速度进行实时跟踪和分析，以优化航线选择和提高燃油效率。同时，速度数据对于紧急情况处理至关重要。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高度速度综合应用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结合高度和速度参数，实现对航班状态的综合评估和管理。这有助于提升航班运行效率，确保乘客安全及服务质量。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预计到达时间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预计到达时间重要性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航班预计到达时间的准确预测，对乘客出行安排及航空公司运营效率至关重要。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天气状况、空中交通流量及机械故障等都可能影响航班的准点率，进而影响预计到达时间。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实时更新与通知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提供实时航班动态更新和预计到达时间变更通知服务，帮助乘客及时调整行程计划。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异常情况预警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偏离航线提示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偏离航线定义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偏离航线指飞机在飞行过程中因各种原因偏离预定的航向，这可能包括天气变化、机械故障或人为错误等。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偏离航线影响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偏离航线可能导致航班延误、增加燃油消耗，甚至威胁乘客安全。因此，及时发现并处理偏离情况至关重要。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偏离航线应对措施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一旦检测到偏离航线，飞行员需立即评估情况并采取相应措施，如调整航向、请求空中交通管制协助等，以恢复正确航线。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航班跟踪概述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技术实现原理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数据来源渠道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实时显示功能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状态信息展示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异常情况预警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安全保障机制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未来创新展望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机械故障报警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机械故障报警是当飞机的机械系统出现异常时，自动或手动触发的警告信号，旨在提醒飞行员和地面控制中心注意并采取相应措施。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机械故障报警定义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包括引擎故障、液压系统失效、电子系统故障等，每种故障都有其特定的报警代码和处理程序，确保飞行安全。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主要故障类型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一旦接收到机械故障报警，飞行员需立即按照标准操作程序进行检查和处理，同时与地面控制保持通讯，确保问题得到及时解决。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应对策略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用户应用场景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旅客行程查询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实时航班状态查询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旅客可通过航空公司官网或移动应用，输入航班号和日期，快速获取航班的起飞、到达、延误等状态信息。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航班动态追踪服务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提供详细的航班动态信息，包括飞行路径、预计到达时间、天气条件等，帮助旅客全面了解航班情况。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个性化行程管理工具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通过分析旅客的出行习惯和偏好，提供个性化建议和提醒，如最佳出行时间、机场交通选择等，优化旅客行程安排。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接机人员安排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接机人员配置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根据航班到达时间和旅客数量，合理安排接机人员，确保高效、有序的接送服务。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接机流程管理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制定详细的接机流程，包括航班信息确认、人员分配、现场协调等环节，以提升服务质量。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09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应急响应机制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建立完善的应急响应机制，针对航班延误、旅客突发情况等，迅速采取有效措施，保障旅客安全和满意度。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安全保障机制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采用先进的加密算法对航班跟踪数据进行加密处理，确保信息在传输和存储过程中的安全，有效防止未经授权的访问。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数据加密技术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实施严格的访问控制策略，根据用户角色和权限级别分配不同的数据访问权限，确保只有授权人员才能查看敏感的航班跟踪信息。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访问控制机制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建立完善的安全审计与监控系统，实时监测数据访问活动，及时发现并响应潜在的安全威胁，保障航班跟踪系统的稳定运行。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安全审计与监控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数据加密传输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数据加密传输的重要性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在航班跟踪系统中，确保乘客信息和航班数据的安全是首要任务。通过使用先进的加密技术，可以有效防止数据泄露和未授权访问。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常见的加密方法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包括对称加密和非对称加密等，每种方法有其特定的应用场景和优势。选择适合的加密方式，对提高系统安全性至关重要。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实施加密策略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制定并执行严格的加密策略，包括密钥管理、加密算法的选择以及定期的安全审查，确保数据传输过程的安全性得到保障。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利用大数据和云计算技术，实现航班信息的即时收集与处理，提高航班跟踪的时效性和准确性。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智能预测分析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通过机器学习算法，对航班运行数据进行深入分析，预测潜在延误风险，为航空公司提供决策支持。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自动化报告生成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基于智能化系统自动整合航班状态信息，快速生成详尽的航班运行报告，简化人工操作流程，提升工作效率。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多平台融合趋势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多平台数据整合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随着技术的发展，航班跟踪系统通过整合来自多个平台的数据，如社交媒体、航空公司官网等，为用户提供更全面的信息。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实时信息更新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多平台融合趋势允许航班跟踪服务实时更新信息，包括航班延误、取消或变更等信息，确保用户能及时获取最新动态。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个性化服务提升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通过分析不同平台的用户行为和偏好，航班跟踪系统能够提供更加个性化的服务，比如定制化的通知和建议，增强用户体验。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航班跟踪概述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未来创新展望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虚拟现实结合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虚拟现实技术介绍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虚拟现实是一种通过计算机生成的模拟环境，使用户沉浸于其中的技术。其核心在于创造一种逼真的、交互式的三维空间体验。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虚拟现实在航班跟踪中的应用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利用虚拟现实技术，可以实时模拟飞机的飞行路径和状态，提供直观的航班跟踪服务。乘客和管理人员可以通过虚拟界面查看航班信息，提高管理效率。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虚拟现实提升用户体验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虚拟现实不仅增强了航班跟踪的可视化效果，还提升了用户的互动体验。用户可以在虚拟环境中获取更多关于航班的信息，如天气状况、延误原因等。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预测性分析应用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预测性分析概述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预测性分析通过历史数据和算法模型，对未来航班状态进行预测，帮助航空公司优化资源配置。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利用机器学习和大数据技术，从航班历史、天气等多维度数据中提取特征，构建预测模型。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通过对比实际运行结果与预测结果，评估预测性分析的准确性和实用性，指导后续优化方向。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定义与作用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航班跟踪定义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航班跟踪是指通过现代技术手段实时监控并记录飞机的飞行状态、位置和预计到达时间，以便航空公司和乘客及时获取相关信息。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航班跟踪作用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航班跟踪有助于提高航班运营效率，减少延误和事故风险，同时为乘客提供准确的行程信息，提升航空服务质量。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航班跟踪技术应用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利用全球定位系统（GPS）、自动相关监视（ADS-B）等先进技术，实现对航班全程的高精度跟踪，确保飞行安全与顺畅。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航班跟踪技术始于20世纪60年代，最初用于军事和航空领域。随着技术进步，逐渐扩展到民用航空，成为现代航空不可或缺的一部分。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航班跟踪技术起源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从最初的地面雷达监控到卫星定位系统的应用，再到实时数据处理与分析技术的发展，航班跟踪技术经历了数次重大变革，显著提高了飞行安全与效率。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发展历程里程碑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目前，航班跟踪技术不仅能够实时显示航班动态，还能预测天气变化对航班的影响，为航空公司提供决策支持，保障旅客出行安全。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当前技术应用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技术实现原理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雷达监测系统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雷达监测系统概述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雷达监测系统通过发射电磁波并接收其反射波，实现对空中目标的实时跟踪与定位。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利用多普勒效应分析目标运动速度和方向，结合信号处理技术提高监测精度。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广泛应用于军事侦察、民航监控及灾害预警等领域，有效提升安全管理水平。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ADS-B技术应用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94798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ADS-B技术概述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ADS-B，即广播式自动相关监视系统，通过飞机自身发射信号，实现对航班的实时跟踪和监控。该技术提高了空中交通管理的效率和安全性。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0"/>
            <a:ext cx="3040540" cy="394798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ADS-B在航班管理中的应用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利用ADS-B技术，航空公司能够实时获取航班位置信息，优化飞行计划，提前预警潜在风险，确保航班安全高效运行。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2" y="1627202"/>
            <a:ext cx="3040553" cy="394798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ADS-B的未来发展趋势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随着技术的不断进步，ADS-B将更加智能化、精准化，为航空业带来更多创新应用，推动行业向更高效、安全的方向发展。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数据来源渠道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3832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2025-09-30T13:29:00Z</dcterms:created>
  <dcterms:modified xsi:type="dcterms:W3CDTF">2025-09-30T13:29:16Z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0A175259D2C741E1922A3EFD30996DBB_12</vt:lpwstr>
  </property>
  <property fmtid="{D5CDD505-2E9C-101B-9397-08002B2CF9AE}" pid="3" name="KSOProductBuildVer">
    <vt:lpwstr>2052-12.1.0.22529</vt:lpwstr>
  </property>
</Properties>
</file>