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海绵城市生态建设路径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445164"/>
                </a:solidFill>
                <a:latin typeface="微软雅黑" panose="020B0503020204020204" charset="-122"/>
              </a:rPr>
              <a:t>绿色基础设施创新实践</a:t>
            </a:r>
            <a:endParaRPr sz="30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绿色屋顶实施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绿色屋顶是一种在建筑物顶部种植植物的绿化方式，能有效吸收雨水，减少城市热岛效应，提升城市生态环境。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绿色屋顶的概念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绿色屋顶不仅能改善空气质量，还能提供隔热保温效果，降低建筑能耗，同时增加城市美观度和生物多样性。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实施绿色屋顶的优势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实施绿色屋顶面临成本高、维护复杂等挑战。通过政策支持、技术创新和公众参与等措施，可以有效推进绿色屋顶的普及和应用。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实施绿色屋顶的挑战与对策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下沉式绿地功能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雨水收集与利用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下沉式绿地能够有效收集雨水，通过自然渗透和储存，减少地表径流，实现水资源的可持续利用。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空气净化功能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绿地中的植物通过光合作用释放氧气，吸收二氧化碳，同时吸附空气中的尘埃和有害气体，改善城市空气质量。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生物多样性保护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下沉式绿地为多种动植物提供栖息地，有助于维护生态系统的平衡，促进生物多样性的保护和恢复。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生态效益多维展现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防洪排涝提升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防洪排涝系统概述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海绵城市中的防洪排涝系统，通过自然和人工手段有效管理雨水，减少洪水风险，提升城市的可持续性。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关键设施与技术应用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包括雨水花园、透水铺装和地下蓄水池等，运用现代工程技术实现雨水的收集、存储和净化，优化城市水循环。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效果评估与持续改进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对海绵城市实施后的效果进行定期评估，依据数据反馈调整策略，确保防洪排涝系统的长效运行和不断优化。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热岛效应缓解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热岛效应定义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城市地区因建筑物、道路等密集，地表温度显著高于周边郊区的现象，称为热岛效应。它对城市气候有重要影响。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海绵城市的作用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通过增加绿地、水体和透水铺装面积，海绵城市能有效吸收和储存雨水，缓解城市排水压力，降低热岛效应。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实施策略与效果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实施屋顶绿化、建设雨水花园等措施，可显著减少地面温度，提升城市生态环境质量，有效缓解热岛效应。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典型案例实践分析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国内示范项目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北京奥林匹克公园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北京奥林匹克公园通过创新的雨水收集和再利用系统，有效管理了超过200毫米的年降水量，展示了海绵城市理念的实践。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上海中心大厦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上海中心大厦采用绿色屋顶和雨水花园等设计，不仅美化了城市景观，还实现了雨水的自然渗透和过滤，减少了地表径流。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深圳光明新区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深圳光明新区运用透水铺装、下沉式绿地等技术，提高了区域对降雨的吸纳能力，有效缓解了城市内涝问题，是海绵城市建设的典范。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国际经验借鉴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德国低影响开发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德国采用“低影响开发”策略，通过建设绿色屋顶和透水铺装来减少雨水径流，有效控制城市洪水。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新加坡雨洪管理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新加坡推行“海绵城市”理念，利用自然蓄水系统和人工湿地，实现雨水资源化利用，提高城市防洪能力。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荷兰水敏城市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荷兰以“水敏城市”为核心，构建多层次排水系统和调蓄设施，确保城市在极端天气下的运行安全。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政策标准支撑体系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国家规范解读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海绵城市定义及目标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海绵城市是指通过自然途径和人工措施，实现雨水的收集、储存及利用，以缓解城市内涝，提升城市生态环境。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国家规范主要内容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国家规范明确了海绵城市建设的技术要求和管理措施，包括规划设计、建设标准、运营维护等方面，为实施提供了指导。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规范实施意义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遵循国家规范实施海绵城市项目，有助于提高城市应对极端气候的能力，促进资源循环利用，推动城市的可持续发展。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海绵城市概念解析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关键技术体系构成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系统设施布局规划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生态效益多维展现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典型案例实践分析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政策标准支撑体系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实施路径优化策略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地方实施细则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地方实施细则是海绵城市建设的重要组成部分，旨在指导和规范各地在海绵城市项目中的具体操作，确保项目符合国家政策导向和地方实际需求。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地方实施细则概述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实施过程中需关注雨水收集、渗透、存储及利用等关键环节，同时结合地方特色和资源条件，合理规划绿色基础设施布局，提升城市排水防涝能力。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关键实施要点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建立完善的监督与评估机制，对海绵城市建设项目的进展和效果进行定期检查和评价，确保各项措施得到有效执行，及时调整优化策略。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监督与评估机制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实施路径优化策略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跨部门协同机制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跨部门协同机制概述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海绵城市项目中，通过建立跨部门协同机制，实现城市规划、建设、运营等环节的有效联动，确保项目的顺利推进和高效实施。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关键部门协作模式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明确各相关部门在海绵城市建设中的职责与任务，形成政府、企业、公众等多方参与的协作模式，共同推动项目进展。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信息共享与沟通渠道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构建高效的信息共享平台和沟通渠道，确保各部门间信息的及时传递与反馈，提高决策效率和执行力。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智慧监测平台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智慧监测平台功能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海绵城市的智慧监测平台通过集成多种传感技术，实时监控城市排水系统运行状态，有效预防内涝现象。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数据分析与应用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收集的大量数据经过分析处理，可提供决策支持，优化城市排水策略，提升海绵城市的管理效能和应对极端天气的能力。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预警与应急响应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平台具备强大的预警能力，能在检测到潜在的积水风险时迅速通知相关部门，启动应急响应机制，减少灾害影响。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未来发展趋势展望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技术创新方向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通过采用先进的雨水收集和利用技术，海绵城市能够有效缓解城市排水压力，提升水资源利用率。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海绵城市技术创新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在海绵城市建设中，广泛应用透水混凝土、环保砖等绿色建材，增强城市地面的吸水能力，促进雨水自然渗透。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绿色建筑材料应用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利用物联网技术建立智能监控体系，实时监测城市排水情况和水质变化，为海绵城市的运行提供数据支持和决策依据。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智能监控系统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规模化推广路径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政策引导与支持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政府出台相应政策，提供财政补贴和税收优惠，鼓励海绵城市的建设与推广，通过政策导向确保项目顺利实施。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技术标准化与普及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制定统一的技术标准，推动海绵城市相关技术的标准化和模块化，便于规模化推广，提高建设效率和效果。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公众参与与教育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加强公众对海绵城市的认知和理解，通过科普教育和社区活动，提高公众参与度，形成良好的社会氛围和支持系统。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海绵城市概念解析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定义与核心理念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海绵城市定义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海绵城市是指通过自然和人工措施，使城市像海绵一样能够吸收、储存、净化雨水，减少洪涝灾害。核心理念是实现雨水的自然积存、自然渗透和自然净化。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核心理念解析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核心理念包括低影响开发、绿色基础设施和生态修复。低影响开发减少开发对环境的影响；绿色基础设施促进雨水的渗透和利用；生态修复增强城市生态系统的稳定性。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实施意义与目标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实施海绵城市有助于解决城市内涝、提升水资源利用率、改善生态环境质量。目标是构建一个可持续发展的城市生态系统，实现人与自然和谐共生。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建设背景动因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海绵城市是一种生态城市理念，旨在通过模拟自然水循环过程，增强城市对降雨的吸纳、蓄存、渗透和净化能力。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海绵城市概念解析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面对城市化进程加快带来的水资源短缺及洪涝灾害问题，海绵城市建设成为解决城市水问题的必然选择，实现可持续发展。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建设动因分析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国家层面高度重视城市水环境治理，出台一系列政策推动海绵城市建设，以改善城市生态环境质量，促进绿色发展。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政策支持背景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关键技术体系构成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透水铺装应用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透水铺装定义与原理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透水铺装是一种特殊设计的地面材料，允许水分通过其结构渗透到地下，有效减少城市内涝问题。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透水铺装的材质选择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透水铺装通常采用具有高孔隙率的材料，如透水混凝土、透水砖等，这些材质不仅透水性能好，还能承载一定重量。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透水铺装的应用案例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在多个城市的新建道路和广场中，透水铺装已被广泛应用。例如，北京奥林匹克公园就采用了大量透水铺装技术，有效缓解了雨水排放压力。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雨水花园设计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22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雨水花园概述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雨水花园是一种利用自然植被和土壤过滤、储存雨水的生态景观设计，有效缓解城市排水压力，促进水资源循环利用。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267222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设计原则与要素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雨水花园设计需遵循低影响开发理念，注重本土植物选择、土壤处理和排水系统构建，确保雨水得到有效管理和利用。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16" cy="3267222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功能与效益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雨水花园不仅美化环境，还能净化水质，减少径流污染，增强城市生态系统韧性，是海绵城市建设的重要组成部分。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系统设施布局规划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3227</Words>
  <Application>WPS 演示</Application>
  <PresentationFormat>全屏显示(4:3)</PresentationFormat>
  <Paragraphs>293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2025-10-01T04:07:00Z</dcterms:created>
  <dcterms:modified xsi:type="dcterms:W3CDTF">2025-10-01T04:06:09Z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FBF5651E9DFF4BFA9CFA3B3EE1B18129_12</vt:lpwstr>
  </property>
  <property fmtid="{D5CDD505-2E9C-101B-9397-08002B2CF9AE}" pid="3" name="KSOProductBuildVer">
    <vt:lpwstr>2052-12.1.0.22529</vt:lpwstr>
  </property>
</Properties>
</file>