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2192000" cy="6858000" type="screen16x9"/>
  <p:notesSz cx="6858000" cy="9144000"/>
  <p:custDataLst>
    <p:tags r:id="rId2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7" Type="http://schemas.openxmlformats.org/officeDocument/2006/relationships/tags" Target="tags/tag1.xml"/><Relationship Id="rId26" Type="http://schemas.openxmlformats.org/officeDocument/2006/relationships/tableStyles" Target="tableStyles.xml"/><Relationship Id="rId25" Type="http://schemas.openxmlformats.org/officeDocument/2006/relationships/viewProps" Target="viewProps.xml"/><Relationship Id="rId24" Type="http://schemas.openxmlformats.org/officeDocument/2006/relationships/presProps" Target="presProps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FFFFFF"/>
                </a:solidFill>
                <a:latin typeface="微软雅黑" panose="020B0503020204020204" charset="-122"/>
              </a:rPr>
              <a:t>AI行走图技术解析</a:t>
            </a:r>
            <a:endParaRPr sz="48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FFB7B7"/>
                </a:solidFill>
                <a:latin typeface="微软雅黑" panose="020B0503020204020204" charset="-122"/>
              </a:rPr>
              <a:t>智能路径规划新维度</a:t>
            </a:r>
            <a:endParaRPr sz="30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FFFFFF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FFFFFF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汇报时间: 2025/10/09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工业巡检实例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工业巡检是利用人工智能技术，在复杂工业环境中实现设备状态监控与故障预测，提高生产效率和安全性。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工业巡检概述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某化工厂采用AI行走图进行管道巡检，成功识别出多处微小泄漏点，避免了潜在的大规模安全事故，显著提升了巡检效率。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应用案例分析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AI行走图在工业巡检中展现出高效、精准的优势，但面对极端环境适应性及数据隐私保护等问题仍需进一步研究解决。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成效与挑战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服务机器人应用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服务机器人概述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服务机器人主要应用于家庭、医疗、教育等领域，通过人工智能技术实现自主决策和任务执行，提高人类生活与工作效率。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应用场景分析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服务机器人在医疗领域提供辅助诊疗，家庭中进行清洁和护理，教育场景下则扮演助教角色，显著提升相关行业的服务水平。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技术发展趋势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随着人工智能技术的不断进步，服务机器人的智能化水平日益提高，未来将更加深入地融入人类生活的各个方面，推动社会进步。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81F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7B7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7D3C"/>
                </a:solidFill>
                <a:latin typeface="微软雅黑" panose="020B0503020204020204" charset="-122"/>
              </a:rPr>
              <a:t>行业赋能价值体现</a:t>
            </a:r>
            <a:endParaRPr sz="4800" b="1" i="0">
              <a:solidFill>
                <a:srgbClr val="FF7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效率提升维度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799" y="1627201"/>
            <a:ext cx="3031739" cy="3267239"/>
          </a:xfrm>
          <a:prstGeom prst="roundRect">
            <a:avLst>
              <a:gd name="adj" fmla="val 10032"/>
            </a:avLst>
          </a:prstGeom>
          <a:solidFill>
            <a:srgbClr val="9A1607"/>
          </a:solidFill>
          <a:ln w="6350">
            <a:solidFill>
              <a:srgbClr val="FFB7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自动化流程优化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通过引入自动化工具和智能算法，实现工作流程的高效运转，显著提升生产效率。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17538" y="1627201"/>
            <a:ext cx="3040501" cy="3267239"/>
          </a:xfrm>
          <a:prstGeom prst="roundRect">
            <a:avLst>
              <a:gd name="adj" fmla="val 10000"/>
            </a:avLst>
          </a:prstGeom>
          <a:solidFill>
            <a:srgbClr val="9A1607"/>
          </a:solidFill>
          <a:ln w="6350">
            <a:solidFill>
              <a:srgbClr val="FFB7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数据分析驱动决策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利用大数据分析和机器学习技术，从海量数据中提取关键信息，辅助企业做出更精准的商业决策。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85040" y="1627202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9A1607"/>
          </a:solidFill>
          <a:ln w="6350">
            <a:solidFill>
              <a:srgbClr val="FFB7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智能客服与支持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运用自然语言处理和机器学习技术，提供24/7在线客服服务，有效解决客户问题，提升服务质量和客户满意度。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成本优化路径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成本优化策略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通过精益管理和流程再设计，实现企业运营成本的有效降低。重点在于识别并消除浪费，提升资源利用效率。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技术创新应用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引入先进制造技术与自动化设备，减少人工干预，提高生产效率，同时降低能源消耗和材料浪费，实现成本节约。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供应链管理优化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强化供应链协同，优化库存控制，通过供应商整合与物流优化，减少中间环节，降低成本，提升响应速度。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81F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7B7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7D3C"/>
                </a:solidFill>
                <a:latin typeface="微软雅黑" panose="020B0503020204020204" charset="-122"/>
              </a:rPr>
              <a:t>发展挑战与对策</a:t>
            </a:r>
            <a:endParaRPr sz="4800" b="1" i="0">
              <a:solidFill>
                <a:srgbClr val="FF7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环境适应性瓶颈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环境适应性定义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环境适应性指AI在面对不同环境时，能快速调整自身行为和策略，以实现特定任务的能力。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2729091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技术瓶颈分析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当前AI在处理复杂多变环境中存在识别精度低、决策速度慢等问题，影响其实际应用效果。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390298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解决策略探讨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通过引入多模态感知、强化学习等技术，提高AI的环境适应能力，为未来广泛应用奠定基础。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272909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390298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安全交互方案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安全交互定义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安全交互是指通过AI技术实现人机之间的安全、可靠信息传递，确保交互过程中数据的保密性与完整性。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安全交互关键技术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涉及数据加密、身份认证和访问控制等技术，保障在复杂网络环境下的信息安全，防止未授权访问和数据泄露。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安全交互应用实例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包括智能家居、自动驾驶及在线金融服务等领域，通过安全交互方案提升用户体验，并保护用户隐私与数据安全。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81F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7B7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7D3C"/>
                </a:solidFill>
                <a:latin typeface="微软雅黑" panose="020B0503020204020204" charset="-122"/>
              </a:rPr>
              <a:t>未来演进趋势展望</a:t>
            </a:r>
            <a:endParaRPr sz="4800" b="1" i="0">
              <a:solidFill>
                <a:srgbClr val="FF7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多模态融合方向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多模态数据融合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通过整合视觉、听觉和文本等多种类型的数据，构建一个统一的认知模型，以实现对复杂场景的全面理解和分析。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实时信息处理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利用先进的算法和技术，对收集到的多模态数据进行实时处理和分析，确保信息的时效性和准确性。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智能交互体验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结合多模态数据处理结果，优化人机交互界面，提供自然流畅的交互体验，增强用户的满意度和使用效率。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7D3C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FF7D3C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486800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FB7B7"/>
                </a:solidFill>
                <a:latin typeface="微软雅黑" panose="020B0503020204020204" charset="-122"/>
              </a:rPr>
              <a:t>01</a:t>
            </a:r>
            <a:endParaRPr sz="1575" b="1">
              <a:solidFill>
                <a:srgbClr val="FFB7B7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AI行走图概念解析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3455314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FB7B7"/>
                </a:solidFill>
                <a:latin typeface="微软雅黑" panose="020B0503020204020204" charset="-122"/>
              </a:rPr>
              <a:t>02</a:t>
            </a:r>
            <a:endParaRPr sz="1575" b="1">
              <a:solidFill>
                <a:srgbClr val="FFB7B7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关键技术支撑体系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5423828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FB7B7"/>
                </a:solidFill>
                <a:latin typeface="微软雅黑" panose="020B0503020204020204" charset="-122"/>
              </a:rPr>
              <a:t>03</a:t>
            </a:r>
            <a:endParaRPr sz="1575" b="1">
              <a:solidFill>
                <a:srgbClr val="FFB7B7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典型应用场景分析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7392342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FB7B7"/>
                </a:solidFill>
                <a:latin typeface="微软雅黑" panose="020B0503020204020204" charset="-122"/>
              </a:rPr>
              <a:t>04</a:t>
            </a:r>
            <a:endParaRPr sz="1575" b="1">
              <a:solidFill>
                <a:srgbClr val="FFB7B7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行业赋能价值体现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9360857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FB7B7"/>
                </a:solidFill>
                <a:latin typeface="微软雅黑" panose="020B0503020204020204" charset="-122"/>
              </a:rPr>
              <a:t>05</a:t>
            </a:r>
            <a:endParaRPr sz="1575" b="1">
              <a:solidFill>
                <a:srgbClr val="FFB7B7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发展挑战与对策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486800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FB7B7"/>
                </a:solidFill>
                <a:latin typeface="微软雅黑" panose="020B0503020204020204" charset="-122"/>
              </a:rPr>
              <a:t>06</a:t>
            </a:r>
            <a:endParaRPr sz="1575" b="1">
              <a:solidFill>
                <a:srgbClr val="FFB7B7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未来演进趋势展望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自主学习能力升级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深入理解并熟练运用机器学习、深度学习等关键算法，为AI行走提供坚实的理论基础。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掌握核心算法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利用在线课程、技术论坛和开源项目，不断更新知识储备，保持对AI领域最新动态的敏锐洞察力。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持续学习资源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通过实际项目练习，结合创新思维，解决AI行走中的复杂问题，不断提升自主学习能力。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实践与创新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FFFFFF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81F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7B7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7D3C"/>
                </a:solidFill>
                <a:latin typeface="微软雅黑" panose="020B0503020204020204" charset="-122"/>
              </a:rPr>
              <a:t>AI行走图概念解析</a:t>
            </a:r>
            <a:endParaRPr sz="4800" b="1" i="0">
              <a:solidFill>
                <a:srgbClr val="FF7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定义与核心特征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735403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AI行走图定义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AI行走图是利用人工智能技术，模拟人类走路动作的图像或视频，用于研究、娱乐和教育等领域。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核心特征解析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AI行走图具有高度逼真的动作模拟能力，能够实现自然步态、平衡控制等复杂行为，同时具备可定制性，满足不同场景需求。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应用场景概览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AI行走图广泛应用于虚拟现实、游戏开发、运动训练等领域，提供沉浸式体验和高效训练方案，推动相关产业发展。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2106203"/>
            <a:ext cx="39600" cy="284197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915943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735403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技术架构基础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技术架构是AI行走图的基础，包括硬件设备、传感器和数据处理单元等，共同支撑起AI系统的运行。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技术架构概述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核心算法框架是实现AI行走的关键，包括机器学习、深度学习等算法，通过不断学习和优化，提升AI行走的精度和效率。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核心算法框架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878466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数据驱动与反馈机制确保了AI行走图的持续优化，通过收集环境数据和用户反馈，不断调整策略，提高行走的准确性和适应性。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841" y="1627200"/>
            <a:ext cx="2580658" cy="1124266"/>
          </a:xfrm>
          <a:prstGeom prst="roundRect">
            <a:avLst>
              <a:gd name="adj" fmla="val 10888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数据驱动与反馈机制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81F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7B7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7D3C"/>
                </a:solidFill>
                <a:latin typeface="微软雅黑" panose="020B0503020204020204" charset="-122"/>
              </a:rPr>
              <a:t>关键技术支撑体系</a:t>
            </a:r>
            <a:endParaRPr sz="4800" b="1" i="0">
              <a:solidFill>
                <a:srgbClr val="FF7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感知模块设计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传感器集成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感知模块中，多种传感器被集成用于捕捉环境信息，如温度、湿度、光照等，确保AI机器人能够实时响应外界变化。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数据处理能力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设计高灵敏度的数据处理单元，快速处理来自传感器的数据，为决策提供及时准确的依据，提升AI行走图的智能水平。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模块化设计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感知模块采用模块化设计，便于维护和升级。不同功能模块可独立更换，增强系统的灵活性和扩展性。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决策算法原理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9A1607"/>
          </a:solidFill>
          <a:ln w="6350">
            <a:solidFill>
              <a:srgbClr val="FFB7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决策算法概述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决策算法是AI系统中用于选择最佳行动方案的关键技术，它通过分析输入数据和预设规则来生成输出决策。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1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9A1607"/>
          </a:solidFill>
          <a:ln w="6350">
            <a:solidFill>
              <a:srgbClr val="FFB7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核心算法类型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常见的决策算法包括专家系统、模糊逻辑和机器学习模型等，每种算法适用于不同的决策场景和需求。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04" y="1627202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9A1607"/>
          </a:solidFill>
          <a:ln w="6350">
            <a:solidFill>
              <a:srgbClr val="FFB7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算法应用实例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决策算法广泛应用于金融风险评估、医疗诊断支持及智能家居控制等领域，有效提升系统智能化水平。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81F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7B7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7D3C"/>
                </a:solidFill>
                <a:latin typeface="微软雅黑" panose="020B0503020204020204" charset="-122"/>
              </a:rPr>
              <a:t>典型应用场景分析</a:t>
            </a:r>
            <a:endParaRPr sz="4800" b="1" i="0">
              <a:solidFill>
                <a:srgbClr val="FF7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2248</Words>
  <Application>WPS 演示</Application>
  <PresentationFormat>全屏显示(4:3)</PresentationFormat>
  <Paragraphs>231</Paragraphs>
  <Slides>21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21</vt:i4>
      </vt:variant>
    </vt:vector>
  </HeadingPairs>
  <TitlesOfParts>
    <vt:vector size="28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2025-10-09T09:54:00Z</dcterms:created>
  <dcterms:modified xsi:type="dcterms:W3CDTF">2025-10-09T09:53:50Z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398DF974A8E94EAFB96B9F86370C6BA4_12</vt:lpwstr>
  </property>
  <property fmtid="{D5CDD505-2E9C-101B-9397-08002B2CF9AE}" pid="3" name="KSOProductBuildVer">
    <vt:lpwstr>2052-12.1.0.22529</vt:lpwstr>
  </property>
</Properties>
</file>