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AI像素画艺术新维度</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数字创作赋能视觉表达</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2025/10/09</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色彩搭配原则</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色彩搭配是艺术创作中的基础技能，涉及颜色选择、组合及应用等，通过合理配色增强视觉效果，提升作品整体美感。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色彩搭配基础</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在色彩搭配中，对比色能突出重点，协调色则使画面和谐统一。掌握对比与协调原则，有助于创造视觉平衡和层次感。</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对比与协调原则</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不同颜色能引发不同的情感反应，如红色象征热情，蓝色代表冷静。利用色彩的心理效应，可以有效传达信息或影响观者情绪。</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色彩心理效应</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像素块布局法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像素块布局法简介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像素块布局法是一种基于像素点构建图像的绘画技术，通过组合不同大小的像素块来形成图像。</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像素块布局法的应用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像素块布局法广泛应用于数字艺术、游戏开发和UI设计等领域，因其独特的视觉效果而受到艺术家和设计师的青睐。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像素块布局法的优势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像素块布局法具有高度的灵活性和可定制性，能够创造出丰富多样的视觉效果，且易于调整和修改，适合快速迭代和实验。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风格塑造技巧</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复古风实现路径</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复古风格选择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选择像素画作为复古风格载体，通过不同尺寸和色彩的像素点构建画面，重现经典游戏或早期计算机图像。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像素画制作技巧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学习并掌握基础像素画绘制技能，包括颜色搭配、形状设计及层次感营造等，以提升作品的艺术表现力和视觉吸引力。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复古风应用实例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分析并展示像素画在广告设计、游戏开发等领域的应用案例，探讨如何将复古风格与现代设计理念相结合，创造出独特的视觉效果。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现代简约处理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现代简约设计概述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现代简约风格强调简洁线条与留白艺术，通过减少冗余元素突出主题。该风格适用于各类视觉传达，提升信息传递效率。</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简约在AI像素画的应用</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AI像素画运用简约设计原则，通过最小化细节处理，使图像更加清晰、直观。此方法有助于增强视觉效果，同时降低复杂性。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实现简约风格的技巧</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为达到现代简约效果，可采用统一色调、简化形状与重复图案等手法。这些技巧有助于构建一致的视觉体验，并提高作品的专业感。</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动态效果添加</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帧动画制作要点</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帧动画基础概念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帧动画是一种将一系列静态图像按顺序快速播放，创建动态效果的动画技术。每个静态图像称为一帧，通过连续快速切换这些帧来产生运动的错觉。</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关键帧与时间轴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关键帧是在动画中定义特定时间点上对象属性的关键位置。时间轴则是用来控制这些关键帧在动画中的顺序和持续时间的工具，合理使用它们可以精确控制动画的每一部分。</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制作技巧与注意事项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制作帧动画时需注意画面间的连贯性和流畅性，避免出现跳跃感。同时，选择合适的帧率和调整每帧的间隔时间，确保动画既自然又符合目标观众的观看习惯。</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过渡衔接方法</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过渡衔接方法概述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探讨像素画创作中，如何巧妙利用色彩、形状与布局等元素，实现内容间的平滑转换与自然衔接，增强画面整体的连贯性和叙事性。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色彩渐变技巧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通过相邻色块间微妙的色彩变化，模拟自然界中的过渡现象，使不同区域或主题之间形成和谐的视觉流动，提升作品的艺术感染力。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形状融合策略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利用相似或逐渐变化的几何形态，如从圆形到椭圆形的渐变，引导观众视线顺畅过渡，同时保持画面结构的清晰与统一。</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场景构建策略</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背景层次设计</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背景层次的重要性</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在AI像素画中，背景层次设计是提升视觉效果的关键因素，通过合理的层次安排，可以使画面更加丰富和立体。</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创建深度感的方法</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利用色彩对比、明暗变化等手段，可以有效地在像素画中创造出深度感，使背景看起来更有层次和空间感。</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平衡与和谐原则</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保持背景各元素之间的平衡与和谐，避免过度复杂或杂乱无章，是设计成功的关键。简洁而富有节奏的背景设计更能吸引观众的注意力。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01</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AI像素画概述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02</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创作工具选择</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03</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基础技法解析</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04</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风格塑造技巧</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05</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动态效果添加</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06</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场景构建策略</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07</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角色造型设计</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08</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作品优化调整</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09</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应用领域展示</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10</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创作心得分享</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光影氛围营造</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通过调整光源位置与强度，创造丰富的层次感和立体感，增强画面的视觉冲击力。</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光影效果设计</a:t>
            </a:r>
            <a:endParaRPr sz="2100" b="1" i="0">
              <a:solidFill>
                <a:srgbClr val="CD9B63"/>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合理运用对比色与邻近色，营造和谐或冲突的视觉效果，以表达特定的氛围和情绪。</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色彩搭配技巧</a:t>
            </a:r>
            <a:endParaRPr sz="2100" b="1" i="0">
              <a:solidFill>
                <a:srgbClr val="CD9B63"/>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注重边缘光晕、阴影等细节的处理，使作品更加精致，提升整体的艺术品质。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细节处理策略</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角色造型设计</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比例结构把控</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比例结构的重要性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在AI像素画中，精确的比例结构是确保图像清晰和细节表现的关键。通过合理的比例分配，可以有效提升画面的整体协调性和美感。</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控制技巧详解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掌握控制技巧对于AI像素画至关重要。这包括对颜色、形状和尺寸的精细调整，以及使用专业软件工具来优化作品的视觉效果和艺术表达。</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实践与反馈循环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通过不断的练习和接受反馈，艺术家可以更好地理解比例结构的把控对AI像素画的影响。这种持续的过程有助于提高技能并创作出更高质量的艺术作品。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表情细节刻画</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表情细节的重要性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在AI像素画中，表情细节的处理直接影响作品的感染力与表现力。通过精细刻画眉毛、眼睛等面部特征，能够更真实地传达情感。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技术实现方法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采用先进的图像处理算法和深度学习技术，对表情细节进行优化调整。结合人工反馈机制，不断迭代改进，以达到最佳视觉效果。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AI像素画的表情细节刻画广泛应用于动画制作、游戏开发等领域。精准细腻的表情设计，增强了作品的互动性和观赏性，提升了用户体验。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作品优化调整</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分辨率适配方案</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根据用户设备和屏幕尺寸，动态调整AI像素画的分辨率，确保在不同平台上均能展现最佳视觉效果。</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分辨率适配策略</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使用先进的自适应算法，根据目标显示设备的分辨率自动调整画面细节，以保持图像质量与清晰度。</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自适应算法应用</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支持多种分辨率输出选项，满足不同用户需求，无论是高清大屏还是移动小屏都能获得良好体验。</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多分辨率支持</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文件格式转换</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文件格式转换简介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介绍不同图像文件格式及其转换方法，确保像素画在不同平台和设备上的最佳显示效果。</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常用格式转换工具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列举并比较市面上流行的图像格式转换工具，包括其优缺点，帮助用户选择最适合的工具。</a:t>
            </a:r>
            <a:endParaRPr sz="1575" b="0" i="0">
              <a:solidFill>
                <a:srgbClr val="FFFFFF"/>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转换过程中的注意事项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强调在文件格式转换过程中需注意的细节，如色彩保真度、文件大小及兼容性问题，以确保最终作品质量。</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09</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应用领域展示</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游戏美术应用</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游戏美术中的AI应用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AI在游戏美术中扮演关键角色，通过自动化技术生成像素风格图像，提升开发效率与艺术表现力。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提高生产效率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AI能快速创建大量像素画素材，减少手工制作时间，让设计师专注于创意与细节处理，优化工作流程。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增强视觉体验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AI生成的像素画风格统一，色彩饱和度高，为游戏增添独特视觉魅力，吸引玩家眼球，提升整体游戏体验。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数字艺术展览</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AI像素画展览概述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本次数字艺术展览聚焦AI像素画，展示最新技术成果，探索人工智能在视觉艺术领域的创新应用。</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作品创作过程揭秘</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通过解析几幅代表性的AI像素画作品，揭示其从构思到完成的全过程，包括算法设计、数据处理等关键环节。</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未来展望与挑战</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探讨AI像素画未来的发展方向，以及在艺术创作中面临的伦理、版权等挑战，展望人机协作的新可能。</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AI像素画概述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10</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创作心得分享</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灵感获取途径</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艺术与科技融合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通过将像素画的创意与AI技术结合，创作出独特的艺术作品。这种融合不仅展示了技术的无限可能，也体现了艺术的多样性和创新性。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从自然中汲取灵感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观察自然界的色彩、形状和纹理，可以激发对像素画创作的灵感。自然界的丰富变化为AI提供了丰富的素材库，有助于创造出更加生动和真实的作品。</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历史文化影响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不同历史时期的文化元素和传统艺术形式可以作为像素画创作的灵感来源。通过对这些元素的重新解读和创新表达，可以赋予作品更深层的文化内涵和艺术价值。</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常见问题解决方案</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色彩选择与搭配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在AI像素画创作中，合理选择和搭配色彩至关重要。需考虑作品主题、情感表达及视觉效果，通过对比度、饱和度等调整，使画面更具吸引力和和谐感。</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像素细节处理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像素画的细节处理是提升作品质量的关键。需关注边缘处理、纹理表现及光影效果等方面，通过精细调整，使每个像素都充满生命力，展现独特魅力。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创意构思与实现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AI像素画的创作离不开创意构思。需结合个人兴趣、社会热点或文化元素，设计出新颖有趣的画面。同时，熟练掌握绘图工具和技术，将创意完美转化为现实。</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定义与特点</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AI像素画定义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一种利用人工智能技术，通过处理像素点生成图像的艺术形式。它模拟传统像素艺术，但由算法自动完成，展现独特视觉效果。</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核心特点分析</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AI像素画具有高度自动化、风格多样性与创作效率三大特点。它能快速生成大量不同风格的像素艺术作品，满足多样化需求。</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应用领域概述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AI像素画广泛应用于数字艺术创作、游戏设计、广告创意等领域。其独特的艺术风格和高效创作能力，为各行业带来新的视觉体验。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发展历程简述</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AI像素画在20世纪70年代诞生，最初由计算机程序生成，主要用于艺术创作和教育领域。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初创阶段</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进入21世纪，AI像素画技术快速发展，通过深度学习算法提升图像质量，实现更精细的细节表现。</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技术发展</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随着技术进步，AI像素画已广泛应用于游戏设计、广告创意等领域，成为数字艺术的重要组成部分。</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应用领域扩展</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创作工具选择</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主流软件介绍</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主流AI像素画软件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AI像素画软件如Procreate和Krita，专为数字艺术设计，提供丰富的工具集和灵活的画布设置，适合从初学者到专业艺术家的不同需求。</a:t>
            </a:r>
            <a:endParaRPr sz="1575" b="0" i="0">
              <a:solidFill>
                <a:srgbClr val="FFFFFF"/>
              </a:solidFill>
              <a:latin typeface="微软雅黑" panose="020B0503020204020204" charset="-122"/>
            </a:endParaRPr>
          </a:p>
        </p:txBody>
      </p:sp>
      <p:sp>
        <p:nvSpPr>
          <p:cNvPr id="5" name="New shape"/>
          <p:cNvSpPr/>
          <p:nvPr/>
        </p:nvSpPr>
        <p:spPr>
          <a:xfrm>
            <a:off x="4430015" y="1627200"/>
            <a:ext cx="2744215"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Photoshop在AI绘画中的应用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作为行业标准的图像编辑软件，Photoshop通过其强大的绘图工具和高级图层功能，使艺术家能够创作精细的AI像素画作，支持多种文件格式输出。</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GIMP的开源优势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GIMP是一款免费的开源图像处理程序，以其全面的功能和高度可定制性著称。它为艺术家提供了一个无成本的创作平台，支持社区驱动的开发和插件扩展。</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硬件配置建议</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硬件配置概述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探讨AI像素画所需的基础硬件配置，如图形处理单元（GPU）、内存和存储设备，以实现高效能的图像处理。</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推荐GPU型号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针对AI像素画需求，推荐几款性能优异的GPU型号，包括其核心参数和适用场景，帮助用户选择最合适的硬件。</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存储与内存建议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提供关于存储设备和内存的最佳实践建议，确保数据读写速度满足AI像素画的高性能需求，提升整体处理效率。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基础技法解析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4103</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2025-10-09T10:03:00Z</dcterms:created>
  <dcterms:modified xsi:type="dcterms:W3CDTF">2025-10-09T10:02:26Z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E52CC93472EE4BFA8300D8717DA04BAB_12</vt:lpwstr>
  </property>
  <property fmtid="{D5CDD505-2E9C-101B-9397-08002B2CF9AE}" pid="3" name="KSOProductBuildVer">
    <vt:lpwstr>2052-12.1.0.22529</vt:lpwstr>
  </property>
</Properties>
</file>