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AI学习机赋能智慧教育新生态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CD9B63"/>
                </a:solidFill>
                <a:latin typeface="微软雅黑" panose="020B0503020204020204" charset="-122"/>
              </a:rPr>
              <a:t>智能交互驱动个性化学习变革</a:t>
            </a:r>
            <a:endParaRPr sz="30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语音识别技术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语音识别技术通过将人的语音信号转化为计算机可读文本，实现人机交互。广泛应用于智能家居、车载系统等领域，提升用户体验。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语音识别技术概述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语音识别基于声学模型、语言模型等算法，先进行声音特征提取，再通过模型分析理解语音内容，最终输出识别结果。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技术原理与流程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语音识别应用于智能助手、自动翻译等场景。面临噪音干扰、方言口音等问题，需不断优化算法以提高识别准确率和鲁棒性。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应用场景与挑战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触控操作优化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触控界面改进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优化触控界面响应速度和精度，增强用户操作体验。通过采用更先进的感应技术和算法，减少误触和延迟，确保每次触摸都能精准执行预期动作。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手势识别功能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引入多种手势识别功能，如滑动、捏合、旋转等，使用户能以自然方式操控设备。该功能的加入不仅提高了操作的便捷性，也增加了与设备的互动乐趣。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触控反馈增强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通过触觉反馈技术，提供更直观的操作确认感。无论是轻触还是重按，用户都能通过细微的震动或声音得到即时反馈，大大提升使用的满意度和效率。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个性化学习方案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学情诊断机制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学情诊断机制概述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学情诊断机制通过分析学生的学习行为、成绩数据等，为教师提供个性化教学建议。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核心技能类别介绍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涵盖语言学习、逻辑思维、创造力培养等关键领域，助力学生全面发展。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实施策略与方法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结合智能算法和教育心理学，采用互动式学习平台，提升学习效率与兴趣。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动态路径规划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动态路径规划概述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动态路径规划是AI学习机中的一项核心技能，通过实时分析环境变化，为机器人或智能系统提供最优移动路径。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技术实现方法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利用传感器和数据处理算法，动态路径规划能够即时调整行进路线，确保高效安全地完成目标任务。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应用场景举例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在自动驾驶、无人机导航等领域，动态路径规划展现出巨大潜力，帮助设备适应复杂多变的环境条件。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学科资源覆盖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K12全科适配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K12全科适配概述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K12全科适配指AI学习机能够适应从幼儿园到高中的各学科需求，提供个性化学习方案，满足不同年龄段学生的学习需求。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核心技能类别分析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AI学习机的核心技能包括语言理解、图像识别、自然语言处理等，这些技能使得机器能够准确理解学生问题并提供精准答案。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应用场景举例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AI学习机在K12教育中广泛应用，如智能辅导、作业批改、知识点讲解等，有效提升教学效率和学生学习体验。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专题知识图谱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知识图谱定义与结构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知识图谱是一种以图的形式组织和存储知识的模型，通过节点和边来表示实体及其关系。它为机器理解复杂信息提供了结构化的框架。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构建方法与技术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知识图谱的构建涉及多种技术和方法，包括自然语言处理、实体识别、关系抽取等。这些技术帮助从大量文本中提取有用信息，形成知识网络。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应用场景与价值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知识图谱在智能问答、推荐系统、信息检索等领域有广泛应用。它能提高信息的检索效率和准确性，为用户提供更个性化的服务体验。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数据驱动优势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错题本分析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错题本概念解析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错题本是记录和分析学生在学习过程中所犯错误的工具。通过整理和分析这些错误，有助于学生更好地理解和掌握知识点。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错题本在AI学习机中的应用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AI学习机利用错题本功能，自动收集并分类学生的错题，提供个性化的复习建议和解决方案，帮助学生高效提升成绩。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如何有效使用错题本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要有效使用错题本，学生需定期回顾错题，深入分析错误原因，并结合AI学习机的反馈，制定针对性的学习计划，逐步提高学习效率。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AI学习机概述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技术架构基础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智能交互设计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个性化学习方案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学科资源覆盖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数据驱动优势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家校协同模式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应用场景拓展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选购指南要点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学习进度追踪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通过AI学习机，用户可实时查看学习进度，包括已完成课程、学习时长等，帮助调整学习计划。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学习进度实时追踪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AI学习机根据学习数据生成个性化报告，分析学习效果和薄弱点，提供针对性提升建议。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个性化学习报告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系统定期评估用户设定的学习目标完成情况，通过图表直观展示，助力持续改进学习方法。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目标达成情况评估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家校协同模式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家长端管控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家长监控功能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家长端可实时查看孩子学习进度与内容，通过设置学习时间限制和访问权限，有效防止不当信息接触，确保孩子健康成长。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学习报告生成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系统自动汇总孩子的学习情况，包括学习时长、知识点掌握程度等，定期向家长推送，帮助家长全面了解孩子的学习进展和存在的问题。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安全内容过滤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采用先进的AI技术，对学习内容进行严格筛选过滤，有效屏蔽不良信息，为孩子提供一个纯净的学习环境，保护孩子免受不良信息影响。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教师端支持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教师备课辅助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提供丰富的教学资源和模板，帮助教师高效准备课程内容，包括课件、习题和实验指导。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1"/>
            <a:ext cx="3040501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学生进度跟踪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实时监控学生学习状态，通过数据分析生成个性化学习报告，为教师提供调整教学策略的依据。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0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互动式教学工具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集成多种互动功能，如在线问答、即时反馈等，增强课堂互动性，提升学生参与度和学习兴趣。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应用场景拓展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课后辅导场景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根据学生的学习进度和能力，AI学习机提供个性化的学习计划，确保每位学生都能在适合自己的节奏中进步。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个性化学习路径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AI学习机通过语音或文字与学生进行实时互动，解答疑问，提供即时反馈，增强学习的互动性和趣味性。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实时互动辅导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利用先进的数据分析技术，AI学习机能够准确评估学生的学习成果，并提供针对性的改进建议，帮助学生持续提升。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智能评估与反馈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自主探究模式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自主学习机制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通过内置算法和数据驱动，AI学习机能够自我优化学习路径，实现个性化知识吸收和技能提升。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问题解决策略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面对复杂问题，AI学习机采用分步逻辑分析与多角度思考方式，有效提高解题效率和准确性。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实时反馈系统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AI学习机配备即时反馈功能，根据学习进度和效果调整教学策略，确保学习过程的高效性和针对性。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行业发展趋势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技术迭代方向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AI技术迭代方向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随着科技快速发展，AI技术不断迭代更新。从初期简单算法到深度学习、强化学习等先进模型，每一次技术革新都带来性能飞跃。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机器学习进展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机器学习作为AI核心，通过数据训练提升模型预测能力。近年来，无监督学习、迁移学习等方法兴起，推动AI在复杂任务中应用更广泛。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5" y="1627201"/>
            <a:ext cx="3040554" cy="3988066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自然语言处理突破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自然语言处理是AI重要分支，实现机器理解与生成人类语言。当前，基于Transformer的模型显著提高翻译、情感分析等任务效果，开启智能交互新篇章。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教育融合前景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教育融合前景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随着AI技术的不断进步，其在教育领域的应用前景广阔。通过个性化学习、智能辅导等手段，AI有望重塑传统教学模式，实现教育资源的优化配置。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技术驱动变革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AI技术的快速发展正推动教育行业的深刻变革。从自动化评估到虚拟课堂，这些技术不仅提高了教学效率，还为学生提供了更加个性化和互动的学习体验。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未来教育趋势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未来的教育将更加注重技术的整合与创新利用。AI学习机作为其中的重要组成部分，预计将在提升教学质量、促进教育公平等方面发挥关键作用。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AI学习机概述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选购指南要点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性能参数对比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核心技能对比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本部分将详细比较AI学习机与同类产品在内容生成、语言精炼和主题紧扣等核心技能方面的表现，揭示其技术优势。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性能参数差异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通过具体数据展示AI学习机在处理速度、准确率和稳定性等关键性能参数上的优势，帮助用户更好地了解产品特点。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探讨AI学习机在教育、医疗等多个领域的实际应用案例，展现其在解决实际问题中的出色表现，为用户选择提供参考。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用户体验评价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用户满意度调查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通过问卷和访谈收集用户对AI学习机的反馈，分析其在易用性、功能实用性和界面友好度等方面的满意度。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使用频率与场景分析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统计用户每日使用AI学习机的次数，并记录不同场景下的使用情况，以评估产品在真实环境中的适用性和需求匹配度。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改进建议收集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鼓励用户提供改进意见，针对现有功能不足或新增功能需求进行收集，为后续产品迭代提供数据支持。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定义与定位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定义与背景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AI学习机是一种利用人工智能技术，通过模拟人类学习过程，帮助用户高效获取知识的智能设备。其核心在于通过数据分析、自然语言处理等技术，实现个性化学习方案的生成和优化。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AI学习机广泛应用于K12教育、高等教育及成人继续教育等领域，不仅提供基础学科辅导，还涉及编程、外语等多种技能的学习。其灵活性和便捷性使其成为现代教育的重要补充工具。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未来展望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随着技术的不断进步，AI学习机将更加注重用户体验，结合虚拟现实、增强现实等技术，为用户提供更加沉浸式的学习体验。同时，其在个性化教学、智能评估等方面的应用前景广阔。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核心功能解析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涵盖内容生成、语言精炼和主题紧扣，确保文案与主题紧密相关，简洁明了。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核心技能类别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从20世纪50年代起，经过符号推理和神经网络等技术演进，现已广泛应用于各个领域。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人工智能起源与发展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目前，AI在医疗、教育、金融等领域有广泛应用，未来发展前景广阔，潜力巨大。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当前应用及未来前景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技术架构基础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硬件组成模块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核心硬件组件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人工智能学习机的核心硬件组件包括高性能处理器、大容量存储设备以及高速图形处理单元，确保机器能够高效处理复杂的AI任务。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传感器与输入设备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集成多种传感器和输入设备，如摄像头、麦克风和触摸屏幕，用于数据采集和交互，增强学习机的感知能力，提升用户体验。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电源管理模块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高效的电源管理模块设计，保证学习机在长时间运行中保持稳定性能，同时优化能耗，延长使用时间。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软件系统框架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软件系统架构概述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软件系统架构是指导软件开发和维护的蓝图，包括系统组件、它们之间的关系以及如何协同工作。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核心组件功能分析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核心组件包括数据处理单元、用户界面和后台管理模块等，各承担不同任务，共同支持AI学习机运作。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技术选型与整合策略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根据AI学习机需求选择合适的技术栈，并制定有效的整合方案以优化性能和用户体验。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智能交互设计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4007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2025-10-09T10:08:00Z</dcterms:created>
  <dcterms:modified xsi:type="dcterms:W3CDTF">2025-10-09T10:07:26Z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DBDC90DD3DA64A58AA76C3231B4ACA09_12</vt:lpwstr>
  </property>
  <property fmtid="{D5CDD505-2E9C-101B-9397-08002B2CF9AE}" pid="3" name="KSOProductBuildVer">
    <vt:lpwstr>2052-12.1.0.22529</vt:lpwstr>
  </property>
</Properties>
</file>