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合成图检测技术解析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精准识别与应用策略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纹理一致性判断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纹理一致性指在图像中不同区域纹理特征的相似性，是合成图检测的重要指标之一。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纹理一致性定义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通过计算图像的灰度共生矩阵、局部二值模式等特征，实现对纹理特征的量化分析与比较。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纹理分析方法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根据设定的阈值和匹配算法，对纹理特征进行相似度判断，从而评估图像合成的真实性。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一致性判断标准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边缘融合痕迹识别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边缘融合痕迹定义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边缘融合痕迹是图像合成中不同源图像在拼接处形成的视觉差异，表现为颜色、亮度和纹理的不连续性。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检测方法概述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通过算法分析图像像素值，识别拼接区域的色彩与细节变化，实现对边缘融合痕迹的自动检测。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该技术广泛应用于虚拟现实、视频编辑等领域，面临的主要挑战包括提高检测准确性和处理速度。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常见伪造类型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拼接篡改类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拼接篡改检测技术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该技术通过分析图像的拼接痕迹和篡改特征来识别伪造内容，广泛应用于数字取证和网络安全领域。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图像拼接痕迹分析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利用边缘、纹理及颜色差异等特征，精确定位图像拼接区域，为后续篡改检测提供重要线索。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篡改特征识别方法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包括直方图分析、频域变换和机器学习算法等，有效识别图像中的篡改痕迹，提升检测准确性。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元素植入类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元素植入基础理论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元素植入类合成图检测技术，基于图像处理与模式识别原理，通过算法将指定元素精准嵌入目标图像中，实现图像内容的增强或重构。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此技术广泛应用于广告设计、影视特效及虚拟现实等领域，利用高效算法确保元素与背景无缝融合，提升视觉效果与用户体验。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挑战与展望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面对复杂场景下的自适应植入难题，未来研究将聚焦于提升算法鲁棒性与实时处理能力，推动元素植入技术向更高层次发展。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工具对比研究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传统CV方案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传统CV方案概述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基于特征工程的传统计算机视觉方法，通过手工设计的特征来识别图像中的目标对象。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技术特点分析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该方法依赖预定义的图像特征，如边缘、纹理等，适用于简单场景下的物体检测。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应用场景举例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常用于车牌识别、人脸识别等需要精确定位和分类的任务，但在复杂多变环境中表现有限。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AI深度学习应用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AI深度学习原理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AI深度学习基于人工神经网络技术，通过大量数据训练模型，自动提取特征，实现复杂任务的自动化处理。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深度学习模型结构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深度学习模型通常包括输入层、隐藏层和输出层。隐藏层越多，模型复杂度越高，对数据的拟合能力也越强。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深度学习在图检测中的应用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深度学习在图像检测中通过多层卷积网络提取图像特征，实现高精度的目标识别与分类，广泛应用于安防、医疗等领域。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性能评估指标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准确率与召回率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准确率定义与应用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准确率是指模型正确预测的样本数量占总样本数量的比例，是衡量分类模型性能的重要指标之一。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召回率概念解析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召回率表示模型能够正确识别出所有正类样本的能力，即实际为正的样本中被正确识别的比例。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准确率与召回率的关系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在实际应用中，准确率和召回率之间往往存在权衡关系，通过调整模型参数或采用不同的算法可以优化这两个指标的表现。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合成图检测概述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技术原理解析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核心检测方法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常见伪造类型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工具对比研究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性能评估指标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挑战与发展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伦理法律考量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未来技术展望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处理速度测试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通过模拟实际应用场景，对合成图检测系统的处理速度进行评估，确保在各种条件下都能快速响应。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处理速度测试概述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采用行业标准的测试方法和工具，如Benchmarking软件，对系统进行压力测试，以验证其性能稳定性。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测试方法与工具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根据测试结果，分析系统在处理速度上的瓶颈，并提出相应的优化建议，以提高系统的整体性能。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结果分析与优化建议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司法鉴定实践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司法鉴定流程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司法鉴定流程包括案件受理、证据收集、技术分析及结果报告。每一步骤都需严格遵守法律法规，确保鉴定结果的客观性和准确性。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鉴定标准与方法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鉴定工作遵循国家制定的统一标准与技术规范，采用科学有效的方法进行。包括但不限于DNA检测、指纹比对等手段，以保障司法公正。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案例分析与实践应用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通过具体案例分析，展示司法鉴定在解决法律争议中的应用。例如，交通事故责任判定、医疗纠纷中的伤害评估等，体现其重要性和实用性。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新闻媒体审核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新闻媒体审核的重要性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新闻媒体审核是确保信息准确性和公正性的关键步骤，通过专业团队对报道内容进行严格筛选和校对，避免错误信息传播。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33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合成图检测技术应用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利用先进的人工智能算法，合成图检测技术能够有效识别并标记出伪造的图像或视频内容，提升新闻报道的真实性和可信度。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4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提高公众媒体素养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加强新闻媒体审核与合成图检测教育，提高公众识别虚假信息的能力，促进健康的信息环境构建，保障社会和谐稳定发展。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挑战与发展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对抗样本攻击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对抗样本是一种通过微小扰动生成的输入数据，旨在欺骗机器学习模型做出错误判断。这种攻击方式对模型的安全性构成威胁。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对抗样本攻击概述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对抗样本攻击主要包括FGSM、PGD等方法，它们通过迭代优化过程生成对抗样本，使模型在特定输入下产生误判，从而测试模型鲁棒性。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常见攻击类型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为应对对抗样本攻击，可采用对抗训练和模型蒸馏等方法增强模型鲁棒性，但仍需面对计算资源消耗大和模型泛化能力下降等挑战。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防御策略与挑战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多模态融合趋势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多模态数据融合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通过整合图像、文本和声音等多种数据源，提升信息处理的全面性和准确性。在合成图检测中，实现对复杂场景的高效识别与分析。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随着人工智能技术的不断进步，多模态融合成为研究热点。通过深度学习模型优化，显著提升图像与文本等不同模态间信息的交互能力。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多模态融合技术在自动驾驶、智能监控等领域展现出巨大潜力。未来，将进一步推动合成图检测技术的发展，提高系统智能化水平。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伦理法律考量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隐私保护机制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数据加密是隐私保护的核心，通过算法将明文转换为密文，确保信息在传输和存储过程中不被非法访问。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匿名化处理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对敏感信息进行匿名化处理，去除或替换个人标识符，降低泄露风险，保障用户隐私安全。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访问控制机制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实施严格的访问控制策略，根据用户角色和权限设置访问级别，防止未经授权的数据访问和操作。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误判责任界定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误判责任界定原则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在合成图检测中，明确责任归属是关键。通过技术手段和流程控制，确保误判事件的责任能够被准确追踪和界定，以便于采取相应的纠正措施。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责任界定方法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采用先进的算法和数据分析方法，对合成图检测过程中可能出现的误判进行深入分析。通过对比检测结果与实际数据，确定误判的具体环节及其原因，为责任界定提供依据。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责任界定意义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明确误判责任不仅有助于提升合成图检测的准确性，还能增强团队之间的协作效率。通过责任界定，可以促使相关人员更加关注工作细节，提高整体工作质量。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合成图检测概述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未来技术展望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量子计算赋能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量子计算核心优势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量子计算利用量子位进行信息处理，具有超高速运算能力、强大并行处理能力和对复杂问题优化求解的独特优势。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赋能合成图检测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通过量子计算的高效算法和强大处理能力，显著提升合成图检测的速度和准确性，推动相关领域研究和应用发展。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未来应用展望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量子计算将为合成图检测带来更多创新可能，如实现更高精度的图像识别、更复杂的模式分析等，开启新的技术应用前景。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联邦学习应用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联邦学习概述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联邦学习是一种分布式机器学习技术，允许多个参与方在不共享数据的情况下共同训练模型，保护数据隐私的同时提升模型性能。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联邦学习广泛应用于医疗、金融、智能驾驶等领域，通过多方数据协同，有效解决数据孤岛问题，促进行业创新发展。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联邦学习能够增强数据安全和隐私保护，但面临算法效率、通信成本等挑战。未来需要优化算法和基础设施，以充分发挥其潜力。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定义与背景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合成图检测概述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合成图检测是计算机视觉领域的一项关键技术，旨在识别和区分真实图像与经过篡改或合成的图像。该技术在安全监控、内容审核等领域具有重要应用价值。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技术背景与发展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随着深度学习技术的兴起，合成图检测得到了快速发展。从早期的手工特征提取到利用卷积神经网络进行自动特征学习，检测算法的准确性和效率不断提升。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合成图检测广泛应用于社交媒体监控、军事侦察、医疗影像分析等领域。面临的主要挑战包括提高检测速度、降低误报率以及适应不同类型合成方法的变化。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合成图检测技术广泛应用于图像生成、内容审核等领域，通过识别和评估合成图像的真实性，有效提升信息质量和安全性。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针对人工智能生成的图像，利用深度学习模型进行特征提取与匹配，确保图像内容真实可信，防止虚假信息的扩散。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图像生成检测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在社交媒体和新闻平台中，合成图检测技术用于鉴别图片是否为合成或篡改，保障用户接收到的信息准确无误，维护网络环境健康。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内容审核应用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技术原理解析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图像特征提取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图像特征提取概述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图像特征提取是计算机视觉中的关键步骤，旨在从图像中提取出有用的信息，为后续的分类、识别等任务提供基础。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常用特征提取方法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包括边缘检测、纹理分析、颜色直方图等传统方法，以及基于深度学习的特征提取方法，如卷积神经网络（CNN）。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特征提取在合成图检测中的应用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通过提取图像特征，可以有效地检测和识别合成图像与真实图像的差异，提高检测的准确性和效率。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算法模型架构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算法模型概述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合成图检测的算法模型架构是实现图像合成与检测的核心，涉及深度学习、图像处理等技术。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包括卷积神经网络（CNN）用于特征提取，生成对抗网络（GAN）用于图像生成，以及注意力机制提升检测精度。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实际应用案例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通过实际案例展示算法模型在医疗影像分析、自动驾驶等领域的应用效果，强调其在提高检测效率和准确性上的优势。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核心检测方法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3952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2025-09-30T13:31:00Z</dcterms:created>
  <dcterms:modified xsi:type="dcterms:W3CDTF">2025-09-30T13:31:27Z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70393739F93F4478884BE8C6E1DFE8BD_12</vt:lpwstr>
  </property>
  <property fmtid="{D5CDD505-2E9C-101B-9397-08002B2CF9AE}" pid="3" name="KSOProductBuildVer">
    <vt:lpwstr>2052-12.1.0.22529</vt:lpwstr>
  </property>
</Properties>
</file>