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type="screen16x9"/>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gs" Target="tags/tag1.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机器人技术革新之路</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F3552"/>
                </a:solidFill>
                <a:latin typeface="微软雅黑" panose="020B0503020204020204" charset="-122"/>
              </a:rPr>
              <a:t>智能时代的核心驱动力</a:t>
            </a:r>
            <a:endParaRPr sz="3000" b="1" i="0">
              <a:solidFill>
                <a:srgbClr val="0F3552"/>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算法运行原理</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算法是一系列解决问题的明确指令。主要分为确定性、随机性和近似算法，每种类型适用于不同问题情境，影响算法效率和准确性。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算法定义与分类</a:t>
            </a:r>
            <a:endParaRPr sz="2100" b="1" i="0">
              <a:solidFill>
                <a:srgbClr val="0F3552"/>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设计高效算法需遵循简化问题、分而治之、贪心策略等原则。这些原则帮助优化计算过程，提升算法性能，满足实际应用需求。</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算法设计原则</a:t>
            </a:r>
            <a:endParaRPr sz="2100" b="1" i="0">
              <a:solidFill>
                <a:srgbClr val="0F3552"/>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算法复杂度衡量其资源消耗，包括时间复杂度和空间复杂度。理解这些指标有助于选择合适的算法，确保系统运行效率和资源利用最优化。</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算法复杂度分析</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数据处理流程</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数据收集方法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数据收集是数据处理流程的起始阶段，涉及多种技术和手段来获取原始信息。常见方式包括网络爬虫、API接口调用和传感器数据等。</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数据预处理步骤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数据预处理旨在提升数据质量，确保后续分析的准确性。主要步骤包括数据清洗、缺失值处理、数据转换及标准化操作，消除噪声和异常值。</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数据分析与挖掘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数据分析与挖掘是利用统计学、机器学习等技术对数据进行深入探索，发现潜在模式和关联规则。此阶段常使用聚类分析、分类算法等工具。</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04</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行业应用场景</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工业自动化领域</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工业自动化定义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工业自动化是指利用各种自动化设备和技术，实现生产过程的自动控制和优化。通过减少人工干预，提高生产效率和产品质量。</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主要技术应用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工业自动化领域主要包括机器人技术、传感器技术、控制系统等。这些技术广泛应用于汽车制造、电子组装、化工生产等行业。</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随着人工智能、物联网等技术的不断发展，工业自动化将迎来更多创新应用。智能制造、无人工厂等概念逐渐变为现实，推动产业升级。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服务型机器人应用</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服务型机器人定义</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服务型机器人专为满足人类日常生活中的各种需求而设计，如家政、医疗陪护等，通过自主或半自主方式提供服务。</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主要应用领域</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服务型机器人广泛应用于医疗辅助、家庭服务、公共安全等领域，有效提升工作效率和生活品质，成为现代智能技术的重要体现。</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发展趋势与挑战</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随着技术的进步，服务型机器人在智能化、人机交互等方面持续进步，但同时也面临伦理、隐私保护等挑战，需要社会各界共同努力解决。</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05</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人机交互设计</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语音识别技术</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语音识别技术概述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语音识别技术是一种将人类语音转换为机器可读格式的技术，广泛应用于智能助手、翻译设备等领域。</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核心技术原理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语音识别主要通过声学模型和语言模型来实现，前者负责处理语音信号，后者则解析语义信息，共同完成识别任务。</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应用场景与挑战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语音识别技术已被应用于智能家居控制、车载系统、医疗健康等领域，但仍需克服噪声干扰、方言理解等挑战以提升准确率和用户体验。</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手势控制方案</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手势识别技术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通过摄像头捕捉手部动作，利用计算机视觉算法进行解析和识别。实现对复杂手势的高精度捕捉与响应。</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交互界面设计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设计简洁直观的手势控制界面，确保用户能够轻松理解和使用。优化用户体验，提高操作效率。</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探讨手势控制在智能家居、教育辅助、医疗康复等领域的应用实例。展示其在不同场景下的实用性和优势。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06</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伦理安全考量</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隐私保护策略</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隐私保护策略</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隐私保护策略是确保用户数据安全和隐私的重要措施，通过加密传输、访问控制等技术手段，防止数据泄露和未授权访问。</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数据加密技术</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数据加密是将数据转化为密文的过程，只有持有密钥的用户才能解密读取，有效保护数据在传输过程中的安全性。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访问控制机制</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访问控制机制通过身份验证和权限设置，限制不同用户对数据的访问权限，确保敏感数据不被未经授权的人员获取和使用。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目录</a:t>
            </a:r>
            <a:endParaRPr sz="4800" b="1" i="0">
              <a:solidFill>
                <a:srgbClr val="5197FC"/>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01</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机器人发展概述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02</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核心组件解析</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03</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智能决策机制</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04</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行业应用场景</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05</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人机交互设计</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06</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伦理安全考量</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07</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08</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社会影响评估</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防误操作机制</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防误操作机制旨在防止用户或系统在特定情境下进行错误操作，通过技术手段和界面设计减少操作失误。</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防误操作定义</a:t>
            </a:r>
            <a:endParaRPr sz="2100" b="1" i="0">
              <a:solidFill>
                <a:srgbClr val="0F3552"/>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包括多重确认、操作权限设置、错误提示与警告等措施，确保用户在执行关键操作前得到充分警示并确认其意图。</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关键防误措施</a:t>
            </a:r>
            <a:endParaRPr sz="2100" b="1" i="0">
              <a:solidFill>
                <a:srgbClr val="0F3552"/>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通过具体案例展示防误操作机制在不同场景中的应用效果，如医疗手术机器人、工业自动化设备等，强调其在提高安全性和效率中的重要性。</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应用案例分析</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07</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未来发展趋势</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自主学习能力</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自主学习基础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自主学习能力是指机器人根据环境变化和任务需求，通过自我学习和调整，不断提升完成任务的能力。</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数据驱动的学习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利用大数据和机器学习算法，机器人可以从海量数据中提取有用信息，不断优化自身行为策略，实现智能化决策。</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持续迭代优化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自主学习强调持续改进和迭代过程，通过反复实践、反馈和修正，不断提高机器人的适应性和效率。</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群体协作模式</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协作型机器人概述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协作型机器人（Cobots）是设计用来与人类安全互动的机器人，它们具备感知能力，能够响应人类动作和环境变化。</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群体协作模式定义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群体协作模式指的是多个机器人通过协同工作完成任务，每个机器人承担特定角色，共同实现高效目标。</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7" y="1627201"/>
            <a:ext cx="3040517" cy="3267239"/>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技术挑战与解决方案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实现群体协作面临通信、协调等技术挑战，采用先进的算法和传感器技术可以有效解决这些问题，提升协作效率。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08</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社会影响评估</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就业结构变化</a:t>
            </a:r>
            <a:endParaRPr sz="3000" b="1" i="0">
              <a:solidFill>
                <a:srgbClr val="000000"/>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随着科技发展和行业转型，传统就业模式逐渐被打破，新兴职业不断涌现。</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就业结构变化概述</a:t>
            </a:r>
            <a:endParaRPr sz="2100" b="1" i="0">
              <a:solidFill>
                <a:srgbClr val="0F3552"/>
              </a:solidFill>
              <a:latin typeface="微软雅黑" panose="020B0503020204020204" charset="-122"/>
            </a:endParaRPr>
          </a:p>
        </p:txBody>
      </p:sp>
      <p:sp>
        <p:nvSpPr>
          <p:cNvPr id="6" name="New shape"/>
          <p:cNvSpPr/>
          <p:nvPr/>
        </p:nvSpPr>
        <p:spPr>
          <a:xfrm>
            <a:off x="4430015" y="2878466"/>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现代经济对高技能、创新型人才的需求日益增长，推动了就业结构的优化升级。</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高技能人才需求增加</a:t>
            </a:r>
            <a:endParaRPr sz="2100" b="1" i="0">
              <a:solidFill>
                <a:srgbClr val="0F3552"/>
              </a:solidFill>
              <a:latin typeface="微软雅黑" panose="020B0503020204020204" charset="-122"/>
            </a:endParaRPr>
          </a:p>
        </p:txBody>
      </p:sp>
      <p:sp>
        <p:nvSpPr>
          <p:cNvPr id="8" name="New shape"/>
          <p:cNvSpPr/>
          <p:nvPr/>
        </p:nvSpPr>
        <p:spPr>
          <a:xfrm>
            <a:off x="7301229" y="2878466"/>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自动化和智能化趋势使得部分低技能劳动者岗位减少，需提升技能以适应新环境。</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低技能劳动者面临挑战</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生产效率提升</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自动化生产线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通过机器人和自动化设备，实现生产过程的连续化与高效化，大幅减少人力成本，提升生产速度和质量。</a:t>
            </a:r>
            <a:endParaRPr sz="1575" b="0" i="0">
              <a:solidFill>
                <a:srgbClr val="000000"/>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智能调度系统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应用AI算法优化生产计划与资源分配，减少等待时间与空转率，确保生产线持续高效运行。</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实时监控系统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部署传感器和监控设备，实时收集并分析生产数据，及时调整工艺参数，预防故障发生，保证生产稳定。</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01</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机器人发展概述</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历史沿革脉络</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机器人的起源</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机器人的概念最早可追溯到古希腊神话，但现代意义上的机器人始于20世纪，随着电子技术和计算机科学的发展而逐渐成形。</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发展阶段</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机器人技术经历了从机械式到机电一体化，再到智能化、自主化的重大变革，每一次进步都极大拓展了机器人的应用范围和能力。</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未来展望</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随着人工智能、物联网等技术的融合，未来的机器人将更加智能、灵活，能够在更多未知环境中自主作业，成为人类社会的重要伙伴。</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技术迭代路径</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机器人技术的早期阶段主要集中在机械设计和简单自动化，如自动化生产线和工业机器人。这一时期的技术奠定了现代机器人的基础。</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早期技术基础</a:t>
            </a:r>
            <a:endParaRPr sz="2100" b="1" i="0">
              <a:solidFill>
                <a:srgbClr val="0F3552"/>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随着计算机科学的发展，机器人开始具备更复杂的控制算法和学习能力。这一阶段的技术迭代使机器人能够执行更精细的任务，提高自主性。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智能控制发展</a:t>
            </a:r>
            <a:endParaRPr sz="2100" b="1" i="0">
              <a:solidFill>
                <a:srgbClr val="0F3552"/>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近年来，人机交互技术的进步极大提升了机器人的用户体验。通过语音识别、自然语言处理和情感计算等技术，机器人能更好地理解和响应人类需求。</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人机交互进步</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02</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核心组件解析</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感知系统架构</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感知系统定义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感知系统是机器人通过传感器收集外界信息，并进行处理和反馈的核心部分，确保机器人能够与环境进行有效互动。</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关键技术组成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包括视觉、听觉、触觉等多模态感知技术，这些技术使机器人能够全面理解环境，做出精确反应。</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应用实例分析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从工业自动化到服务机器人，感知系统的应用案例展示了其在提高效率和生活质量方面的重要作用。</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运动控制模块</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运动控制模块概述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运动控制模块是机器人系统的重要组成部分，负责执行精确的运动指令，实现复杂的动作与操作。</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关键技术解析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包括伺服电机驱动、位置传感器反馈和运动算法优化等，确保机器人运动的平稳性与准确性。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1"/>
            <a:ext cx="3032172"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应用场景示例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在工业自动化、医疗辅助设备及服务机器人等领域，运动控制模块发挥着至关重要的作用。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03</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智能决策机制</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3110</Words>
  <Application>WPS 演示</Application>
  <PresentationFormat>全屏显示(4:3)</PresentationFormat>
  <Paragraphs>301</Paragraphs>
  <Slides>27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27</vt:i4>
      </vt:variant>
    </vt:vector>
  </HeadingPairs>
  <TitlesOfParts>
    <vt:vector size="34"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2025-09-30T10:19:00Z</dcterms:created>
  <dcterms:modified xsi:type="dcterms:W3CDTF">2025-09-30T10:18:20Z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D5BB019ACBD542E3B6E15688381512C1_12</vt:lpwstr>
  </property>
  <property fmtid="{D5CDD505-2E9C-101B-9397-08002B2CF9AE}" pid="3" name="KSOProductBuildVer">
    <vt:lpwstr>2052-12.1.0.22529</vt:lpwstr>
  </property>
</Properties>
</file>