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机器人护士赋能医疗新变革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18AFAB"/>
                </a:solidFill>
                <a:latin typeface="微软雅黑" panose="020B0503020204020204" charset="-122"/>
              </a:rPr>
              <a:t>智能护理技术与未来应用场景</a:t>
            </a:r>
            <a:endParaRPr sz="30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交互决策机制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交互决策机制是机器人护士在与患者互动时，依据预设程序和实时数据做出相应判断的能力。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交互决策机制概述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机器人护士通过传感器收集患者信息，利用算法分析数据，结合知识库中的知识进行综合判断。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数据处理流程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基于决策结果，机器人护士采取相应行动并监控效果，同时将执行结果反馈至系统以优化后续决策。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决策执行与反馈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临床功能解析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基础护理执行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基础护理技能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机器人护士在医疗场景中执行基础护理任务，如测量生命体征、药物分发等，确保患者日常需求得到满足。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自动喂食系统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配备先进的自动喂食系统，机器人护士能够根据医嘱定时定量为病患提供营养餐，减少医护人员负担。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健康监测与报告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机器人护士具备持续监测患者健康状况的能力，并能实时生成健康报告，辅助医护人员做出快速准确的治疗决策。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体征监测预警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体征监测的重要性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实时监测病人生命体征，如心率、血压等，对于早期发现病情变化至关重要，有助于及时调整治疗方案，提高治疗效果。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预警系统功能概述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通过分析收集到的体征数据，预警系统能够自动识别异常指标，发出警报提醒医护人员，确保患者得到及时的医疗干预。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技术实现与挑战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采用高精度传感器和智能算法，实现对患者体征的连续监测与分析。面临的挑战包括数据准确性、系统稳定性以及隐私保护等问题。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用药管理流程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用药记录自动化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机器人护士能够准确记录患者的用药信息，包括药物名称、剂量和时间等，确保用药安全和有效。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用药提醒服务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通过智能系统，机器人护士能定时提醒患者按时服药，减少漏服或误服情况的发生，提高治疗效果。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用药反馈与监控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机器人护士实时监控患者的用药反应，及时收集并反馈给医疗团队，为调整治疗方案提供数据支持。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优势价值体现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效率提升维度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自动化护理流程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机器人护士通过自动化技术，实现病房管理、药物配送等任务，极大减轻医护人员工作负担，提升护理效率。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实时监控与反馈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利用先进的传感器和数据分析，机器人护士能实时监控患者状况，及时向医护人员提供准确的反馈信息，确保医疗决策的科学性。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优化资源配置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机器人护士在病房中高效分配资源，如药品、设备使用等，避免资源浪费，提高整体医疗服务质量。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误差控制水平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误差来源识别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机器人护士在执行任务时可能因设备故障、程序错误或环境因素导致误差，需通过精确检测及时定位问题所在。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误差影响评估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分析误差对患者健康和护理质量的潜在影响，确定关键参数和风险点，以便采取有效措施降低误差带来的负面后果。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持续监控与改进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实施实时监控系统跟踪机器人操作过程，结合数据分析技术定期评估误差控制效果，根据反馈优化算法和操作流程。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人力替代效能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机器人护士通过集成多种技术，如人工智能、自然语言处理和机器学习等，实现高效护理服务，提升医疗服务质量。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替代人力效能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机器人护士在执行重复性高、体力要求大的任务中表现出色，有效减轻医护人员工作负担，同时提高医院运营效率。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随着技术的不断进步，机器人护士将更加智能化和人性化，不仅能完成基本护理任务，还能提供更深层次的医疗辅助和情感支持。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面临挑战剖析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核心技术支撑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临床功能解析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优势价值体现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面临挑战剖析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未来演进方向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技术瓶颈突破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机器人护士通过集成高级传感器和视觉识别系统，实现精准的环境感知与患者状态监测，极大提升护理效率与准确性。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感知技术革新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借助先进的定位与地图构建算法，机器人护士能在复杂医疗环境中自主规划路径，有效避开障碍，确保安全高效的移动服务。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自主导航能力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采用自然语言处理与情感计算技术，机器人护士能够理解并响应医护人员及患者的指令与需求，提供更加人性化的沟通体验。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人机交互优化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伦理规范约束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伦理规范的必要性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机器人护士在医疗领域的应用，需遵循严格的伦理规范。确保患者隐私保护、数据安全及服务公正性，是其核心职责所在。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患者自主权尊重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机器人护士应充分尊重患者的自主权，包括知情同意、选择权等。通过透明沟通和信息共享，增强患者对治疗的信任感。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技术使用边界设定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明确界定机器人护士的技术使用范围，防止过度依赖或不当应用。确保技术辅助而非替代人类护理，维护医疗服务的人文关怀。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成本投入考量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初期投资成本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机器人护士的初始购置与研发成本较高，包括硬件设备、软件系统以及专业培训费用。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运营维护费用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持续的技术升级和维护是必要的，以保证机器人护士的高效运行，同时还需定期对设备进行保养。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人力资源配置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虽然机器人护士减少了部分人力需求，但仍需配备专业技术人员进行日常管理和故障排除。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未来演进方向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自主学习深化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深度学习技术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深度学习是机器学习的一个分支，通过多层神经网络模拟人脑处理信息的方式，使机器人护士在医疗诊断、治疗建议等方面表现出色。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机器人护士能够理解和生成人类语言，通过自然语言处理技术进行患者沟通，提供情感支持和医疗咨询服务，提升患者体验。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实时健康监测系统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配备高级传感器和数据分析软件，机器人护士能够实时监测患者的生理参数，如心率、血压等，及时发现异常情况并报警。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多机协作模式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多机协作模式指多个机器人通过通信技术实现协同工作，以提升任务执行效率和准确性。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多机协作模式概述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包括实时数据交换、任务分配算法及故障自诊断等，确保各机器人在复杂环境中高效配合。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关键协作技术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应用于手术辅助、灾害救援等领域，展现多机协作模式在提高医疗与应急响应效率方面的潜力。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应用场景示例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个性化服务拓展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个性化健康监测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机器人护士通过实时监控患者生命体征，提供个性化健康建议和预警，有效提升医疗服务的针对性和及时性。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定制康复计划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根据患者的康复需求和进度，机器人护士能制定并调整个性化的康复计划，促进患者更快恢复健康。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心理支持与交流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机器人护士利用自然语言处理技术进行情感交流，提供心理支持，帮助缓解患者的焦虑和抑郁情绪。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机器人护士概述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定义与定位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机器人护士定义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机器人护士是一种集成了医疗护理功能的智能机器人，旨在协助医护人员完成基础护理工作，提高医疗服务效率和质量。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机器人护士的核心技能包括药物配送、患者监测、康复训练等。通过精准的感知和执行系统，实现对患者的全方位照护。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机器人护士广泛应用于医院、养老院及家庭环境中，尤其在疫情等特殊时期，能有效减少交叉感染风险，保障医患安全。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发展历程脉络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20世纪80年代，随着计算机和自动化技术的发展，机器人首次被应用在医疗领域，作为辅助工具出现。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机器人护士起源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进入21世纪后，机器人护士通过集成人工智能、机器学习等先进技术，实现了自主导航、患者监护等功能，开始在临床中广泛应用。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技术突破与应用推广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展望未来，机器人护士将更加智能化、个性化，不仅能够提高医疗服务效率，还将成为提升患者护理质量的关键力量。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未来发展展望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应用场景分布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机器人护士在医疗领域的应用广泛，包括病房护理、手术辅助和病患监测等。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机器人护士通过高精度传感器和智能算法，实现高效、精准的护理服务，提升医疗服务质量。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随着人工智能技术的不断进步，机器人护士将更加智能化、个性化，为医疗行业带来更多创新与变革。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核心技术支撑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智能感知系统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图像识别技术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机器人护士通过高分辨率摄像头捕捉患者面部特征，结合深度学习算法进行实时分析，实现精准身份识别与情绪监测。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语音交互能力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集成先进语音识别系统，机器人护士能够理解并响应患者的口头指令和询问，提供个性化护理建议及信息查询服务。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环境感知模块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配备多种传感器，如温度、湿度感应器以及运动检测装置，机器人护士能自动调整病房环境参数，确保舒适安全的治疗空间。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精准操作模块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精准定位技术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通过高精度传感器与算法，机器人护士能够准确识别患者体态和位置，实现药物注射、伤口护理等操作的精确无误。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微创手术助手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利用先进的机械臂和视觉系统，机器人护士可协助执行复杂外科手术，减少人为误差，提高手术成功率和安全性。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自主导航能力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集成GPS和环境感知技术，使机器人护士能在医疗环境中自主移动，高效完成药物配送、病房巡视等任务，提升医院运作效率。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3334</Words>
  <Application>WPS 演示</Application>
  <PresentationFormat>全屏显示(4:3)</PresentationFormat>
  <Paragraphs>300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2025-10-01T03:16:00Z</dcterms:created>
  <dcterms:modified xsi:type="dcterms:W3CDTF">2025-10-01T03:15:19Z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103520D6192144EE8C8E9DFED268F964_12</vt:lpwstr>
  </property>
  <property fmtid="{D5CDD505-2E9C-101B-9397-08002B2CF9AE}" pid="3" name="KSOProductBuildVer">
    <vt:lpwstr>2052-12.1.0.22529</vt:lpwstr>
  </property>
</Properties>
</file>