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机器鱼创新技术解析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水下智能装备应用探索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主体框架材质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机器鱼的主体框架通常采用轻质高强度材料，如碳纤维或铝合金，以确保其在水中的灵活性和稳定性。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主体框架材质概述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在选择合适的材料时，需要综合考虑材料的耐腐蚀性、密度、以及与水的摩擦系数等因素，以优化机器鱼的性能。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材料选择标准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随着科技的发展，新型复合材料和智能材料的研究将为机器鱼提供更轻、更强、更智能的框架解决方案。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未来材料趋势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传感器配置方案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传感器配置方案概述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介绍机器鱼传感器配置的基本概念，包括选择、布局和集成方法，确保系统高效运行。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关键传感器类型与功能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列举并解释机器鱼使用的关键传感器类型，如声纳、摄像头和压力传感器，及其在导航和环境感知中的作用。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传感器数据融合技术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探讨如何通过数据融合技术整合来自不同传感器的数据，以提高机器鱼的环境适应性和决策准确性。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控制系统架构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主控芯片选型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主控芯片选型重要性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在机器鱼设计中，主控芯片的选择直接影响到系统性能和稳定性，是实现高效能与智能化的核心。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芯片性能要求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机器鱼主控芯片需具备高处理速度、低功耗特性，以适应水下复杂环境及长时间作业需求，确保稳定运行。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兼容性与扩展性考量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选择的主控芯片应考虑与现有技术栈的兼容性，同时具备良好的扩展性，便于未来功能升级与维护。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算法实现路径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机器学习算法基础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机器学习是人工智能的核心，通过训练数据模型来预测未来事件。包括监督学习、无监督学习和强化学习等方法，广泛应用于图像识别、自然语言处理等领域。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深度学习技术应用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深度学习利用神经网络模拟人脑处理信息方式，特别适用于处理大规模数据。在机器视觉、语音识别等方面表现卓越，推动了人工智能技术的飞速发展。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强化学习策略优化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强化学习让机器通过与环境互动学习最佳行动策略。应用于游戏、自动驾驶等领域，通过奖励机制引导行为选择，实现自主学习和决策优化。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应用场景展示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水下探测应用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水下环境监测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机器鱼能够长时间在水下进行环境监测，收集水质、温度、流速等数据，为海洋研究提供重要信息。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海底地形测绘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利用机器鱼携带的高精度传感器，可以精确测绘海底地形和地貌，对海洋工程和资源勘探具有重要意义。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深海生物观察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机器鱼可用于深海生物观察和记录，帮助科学家了解深海生态环境及生物多样性，促进海洋生态保护。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科研实验领域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机器鱼的科研背景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随着仿生学和机器人技术的发展，机器鱼在海洋探测、环境监测等领域展现出巨大潜力。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机器鱼的应用场景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机器鱼可用于深海探索、水下考古、水质监测等，为人类提供更广阔的水下视野和数据支持。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机器鱼的未来展望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未来，机器鱼将更加智能化、小型化，有望在海洋资源开发、灾害预警等方面发挥更大作用。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优势特性分析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高效节能表现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高效节能技术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机器鱼通过先进的动力系统和优化的机械结构，实现低能耗下的高速运动，有效降低能源消耗。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能量回收机制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内置的能量回收装置在机器鱼运动时能将部分动能转化为电能储存，提高整体能效比。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智能节能控制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采用智能算法实时监控并调整机器鱼的运行状态，根据任务需求动态调整功率输出，确保高效节能。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硬件组成结构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控制系统架构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优势特性分析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未来发展方向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环境适应能力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机器鱼具备高级传感器，能实时检测周围水质、温度、光照等环境参数，为自适应行为提供数据支持。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环境感知能力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根据环境变化自动调整自身运动模式和行为策略，如改变游动速度、方向或进行群体协作，以优化生存与探索效率。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动态适应策略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设计上考虑极端环境下的稳定运行，如高温、低温、高盐度等条件，确保机器鱼在复杂多变环境中仍能保持良好性能。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极端环境耐受性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未来发展方向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智能化升级趋势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智能化升级背景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随着科技的不断进步，机器鱼作为水下机器人的重要分支，正经历着从简单机械控制到高度智能化的转变。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技术融合趋势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现代机器鱼结合了传感器、人工智能及机器学习等技术，使其能自主进行环境感知和任务执行，提升作业效率与精确度。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未来机器鱼的发展将更加注重智能化和多功能化，包括自主导航、复杂任务处理以及远程操控能力，以适应更广泛的应用场景。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多功能集成展望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多领域应用前景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机器鱼将在环保检测、水下搜救及科研探索等多个领域发挥重要作用，其灵活机动的特性使其成为水下作业的理想选择。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环境监测与保护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机器鱼配备多种传感器，能实时监测水质并收集数据，对于保护海洋生态平衡、预防污染具有重要意义。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8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科研与教育价值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机器鱼作为科研教学工具，帮助学生和研究人员深入理解水下动力学及机器人技术，推动相关领域的创新发展。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机器鱼概述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定义与概念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机器鱼是一种模仿鱼类运动方式的水下机器人，主要用于海洋探索、环境监测等领域。通过模仿鱼类的游动机制，实现灵活的水下移动。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核心特点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机器鱼具备高度灵活性和隐蔽性，能够在复杂水域环境中自主导航和执行任务。其独特的仿生设计使其在深海探索中具有重要应用价值。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机器鱼广泛应用于海洋科学研究、水下考古、军事侦察等领域，为人类提供新的探索手段和技术支持，推动相关学科的发展。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机器鱼概念首次提出于21世纪初，旨在探索水下机器人技术。初期设计简单，主要用于科研和教育领域。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机器鱼起源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经过多年发展，机器鱼在动力系统、智能控制等方面取得重大进展。新型机器鱼能够自主导航，执行复杂任务。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机器鱼未来将广泛应用于海洋探索、环境监测等领域。其灵活性和智能化程度不断提升，市场潜力巨大。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核心技术原理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仿生学基础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仿生学定义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仿生学是一门研究生物结构、功能及行为，以创造或改进技术设备的学科。通过模拟自然界的生物特性，为技术创新提供灵感和方案。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仿生学在机器鱼中的应用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机器鱼作为仿生学应用的典型代表，通过模仿鱼类运动方式，实现高效推进与节能游动。利用仿生学原理，优化机器鱼的设计和性能。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仿生学未来展望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随着科技进步，仿生学将在更多领域展现其潜力。机器鱼等仿生设备将更加智能化，广泛应用于海洋探索、环境监测等领域，推动科技发展。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动力系统设计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动力系统概述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动力系统是机器鱼的核心部分，负责提供前进、转向等动作所需的能量。设计时需考虑效率、稳定性和适应性等因素。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动力源选择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根据应用场景选择合适的动力源，如电池、燃料电池或超级电容器。每种动力源都有其优缺点，需根据实际需求进行权衡。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控制系统设计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控制系统负责协调各部件工作，实现预定动作。采用先进控制算法提高系统响应速度和精度，确保机器鱼在复杂环境下的稳定运行。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硬件组成结构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2691</Words>
  <Application>WPS 演示</Application>
  <PresentationFormat>全屏显示(4:3)</PresentationFormat>
  <Paragraphs>256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2025-09-30T15:34:00Z</dcterms:created>
  <dcterms:modified xsi:type="dcterms:W3CDTF">2025-09-30T15:33:50Z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836F8E8872444AFD9D39F8C440D40BB9_12</vt:lpwstr>
  </property>
  <property fmtid="{D5CDD505-2E9C-101B-9397-08002B2CF9AE}" pid="3" name="KSOProductBuildVer">
    <vt:lpwstr>2052-12.1.0.22529</vt:lpwstr>
  </property>
</Properties>
</file>