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 type="screen16x9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gs" Target="tags/tag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基因编辑技术突破前沿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445164"/>
                </a:solidFill>
                <a:latin typeface="微软雅黑" panose="020B0503020204020204" charset="-122"/>
              </a:rPr>
              <a:t>精准改写生命密码图谱</a:t>
            </a:r>
            <a:endParaRPr sz="30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医学疾病治疗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基因编辑是一种能够精确修改生物基因组的技术，通过引入特定的DNA序列改变目标基因的功能。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基因编辑技术概述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利用基因编辑技术对遗传性疾病进行修正，如通过CRISPR-Cas9系统修复突变基因，为治疗遗传性疾病提供新途径。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基因治疗在疾病中的应用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基因编辑技术在医学疾病治疗中面临安全性和伦理问题，包括长期效果未知、可能引发意外突变等风险。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安全性与伦理挑战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农业育种改良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基因编辑技术概述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基因编辑技术通过精准修改生物体DNA序列，实现特定性状的改良。CRISPR-Cas9是目前应用最广泛的工具之一。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农业中基因编辑的应用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在农业领域，基因编辑用于增强作物抗病虫能力、提高产量和改善品质。例如，通过编辑提高水稻对稻瘟病的抗性。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未来展望与挑战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基因编辑为农业育种带来革命性变化，但也存在伦理争议和技术风险。未来需加强监管，确保安全有效利用该技术。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伦理法律探讨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安全性争议焦点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55" cy="4348834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基因编辑技术风险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基因编辑技术虽然在医疗和农业上展现出巨大潜力，但其潜在风险也引发了广泛关注。主要担忧包括脱靶效应和长期影响未知，这可能导致不可预见的生物安全问题。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54" y="1627203"/>
            <a:ext cx="3040575" cy="4348834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伦理与法律争议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基因编辑涉及复杂的伦理问题，如人类胚胎编辑的道德界限、遗传信息隐私保护等。同时，现行法律框架难以完全覆盖基因编辑带来的新情境，需要制定更为明确的法律法规以指导实践。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929" y="1627202"/>
            <a:ext cx="3040564" cy="4348834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公众接受度挑战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尽管基因编辑技术带来诸多益处，但公众对于其安全性的担忧依然存在。提高透明度、加强科学普及教育是增强公众接受度的关键途径，以确保技术的健康发展和社会和谐。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监管政策现状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基因编辑监管背景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随着CRISPR等技术的突破，基因编辑技术迅速发展。各国政府为保障伦理安全，制定了一系列监管政策，旨在规范基因编辑的研究和应用。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国际监管现状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美国、欧盟及中国等经济体均已出台相关法规，对基因编辑的临床试验和商业应用设定严格标准。这些政策反映了全球对基因编辑技术审慎的态度。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国内监管进展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中国在2018年发布了《人类遗传资源管理条例》，对基因编辑研究进行规范。此外，国家卫生健康委员会等部门也相继出台指导意见，确保技术的安全应用。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未来趋势展望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精准医疗突破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精准医疗定义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精准医疗是利用基因组学、蛋白质组学等技术，为患者提供个性化的医疗方案，以达到最佳治疗效果。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基因编辑技术应用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CRISPR-Cas9等基因编辑技术在精准医疗中发挥重要作用，通过修改基因序列，治疗遗传性疾病和某些癌症。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未来发展方向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随着科技发展，基因编辑技术将更加成熟，精准医疗将在更多领域得到应用，造福更多患者。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跨学科融合方向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基因编辑与生物技术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基因编辑技术与生物技术结合，通过精确修改生物体的遗传物质，推动疾病治疗和农业改良等领域的发展。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跨学科合作模式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基因编辑领域内多学科融合，涉及生物学、医学、计算机科学等，促进技术创新和应用拓展。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伦理与社会影响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探讨基因编辑技术在社会伦理层面的影响，包括道德争议、法律监管及对未来社会发展的潜在作用。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基因编辑概述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常用工具解析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应用领域展示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伦理法律探讨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445164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未来趋势展望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基因编辑概述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定义与原理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基因编辑定义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基因编辑是一种能够精确修改生物基因序列的技术，通过特定工具直接在DNA上进行操作，实现对遗传信息的精准控制。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CRISPR-Cas9原理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CRISPR-Cas9系统利用导向RNA引导Cas9蛋白至目标DNA位置，通过切割和修复过程实现基因的插入、删除或替换，具有高效、灵活的特点。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基因编辑技术种类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包括锌指核酸酶（ZFN）、转录激活因子类效应物核酸酶（TALEN）及CRISPR-Cas9等，每种技术都有其独特的机制和应用范围。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技术发展历程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基因编辑技术起源于20世纪70年代，最初用于研究基因功能。随着CRISPR-Cas9系统的发现，基因编辑技术进入了快速发展阶段。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基因编辑技术起源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CRISPR-Cas9系统是当前最流行的基因编辑工具，具有高效、精准的特点。此外，TALENs和ZFNs等其他技术也在特定领域发挥作用。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主要技术进展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基因编辑技术在医学、农业等领域展现出巨大潜力。未来，该技术有望解决许多遗传性疾病，提高农作物产量和品质。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应用前景展望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常用工具解析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CRISPR系统构成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CRISPR系统概述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CRISPR系统是一类细菌和古生菌中存在的免疫防御机制，通过RNA引导的核酸酶切割外源DNA，用于基因编辑。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Cas9蛋白功能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Cas9是CRISPR系统中的主要核酸酶，其活性受crRNA和tracrRNA共同指导，精准定位并切割目标DNA序列。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4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crRNA与tracrRNA角色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crRNA直接识别并结合目标DNA，而tracrRNA则辅助crRNA形成成熟复合物，两者协同完成靶向切割任务。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其他编辑技术对比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2"/>
            <a:ext cx="3040553" cy="3947988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CRISPR-Cas9编辑技术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CRISPR-Cas9是一种革命性的基因编辑工具，利用细菌免疫系统中的RNA分子进行靶向DNA切割，实现基因删除、插入或替换。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53" y="1627201"/>
            <a:ext cx="3040542" cy="3947988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TALENs与ZFNs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TALENs和ZFNs是早期的基因编辑技术，通过人工设计转录因子来识别并剪切特定DNA序列，但因操作复杂和效率较低逐渐被CRISPR-Cas9取代。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95" y="1627201"/>
            <a:ext cx="3040532" cy="3947988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RNA干扰技术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RNA干扰技术通过引入双链RNA分子诱导目标基因的沉默，广泛应用于基因功能研究和疾病模型构建，但在精确性上不及CRISPR-Cas9。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应用领域展示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2244</Words>
  <Application>WPS 演示</Application>
  <PresentationFormat>全屏显示(4:3)</PresentationFormat>
  <Paragraphs>193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5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2025-09-30T10:05:00Z</dcterms:created>
  <dcterms:modified xsi:type="dcterms:W3CDTF">2025-09-30T10:04:27Z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2088C2D6EA434ABC8DC52F384C351CD6_12</vt:lpwstr>
  </property>
  <property fmtid="{D5CDD505-2E9C-101B-9397-08002B2CF9AE}" pid="3" name="KSOProductBuildVer">
    <vt:lpwstr>2052-12.1.0.22529</vt:lpwstr>
  </property>
</Properties>
</file>