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 type="screen16x9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基因遗传精准识别技术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解码生命信息传递密码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表观遗传调控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表观遗传调控是指在不改变DNA序列的前提下，通过化学修饰影响基因表达的过程。包括DNA甲基化、组蛋白修饰等机制，对生物体的发育和疾病具有重要影响。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表观遗传调控概述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DNA甲基化是最常见的表观遗传修饰之一，通过在DNA特定碱基上添加甲基基团来调控基因活性。此过程由DNA甲基转移酶催化完成，对基因沉默和细胞分化起关键作用。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DNA甲基化机制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5"/>
            <a:ext cx="2744216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组蛋白修饰涉及对核小体核心组蛋白的化学修饰，如乙酰化、甲基化等。这些修饰能改变染色质结构，进而调控基因的转录活性。组蛋白修饰异常与多种疾病的发生发展密切相关。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组蛋白修饰与基因表达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分子标记技术应用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SNP检测原理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SNP定义与分类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SNP即单核苷酸多态性，指个体间DNA序列中单个核苷酸的差异。根据碱基对变化分为转换、颠换等类型，影响基因表达及疾病易感性。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SNP检测技术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SNP检测方法多样，包括PCR-RFLP、直接测序、TaqMan探针等。不同技术适用于不同样本和研究需求，确保准确性和高效性。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应用前景展望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SNP在遗传学、医学等领域应用广泛，有助于疾病风险评估、药物反应预测等。未来随着技术进步，SNP检测将更精确、便捷。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PCR扩增方法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88066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PCR扩增方法概述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PCR技术通过体外酶促反应，快速扩增特定DNA片段。其核心为热循环过程，包括变性、退火和延伸三个步骤，广泛应用于基因检测和分析。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42" cy="3988066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关键步骤解析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PCR扩增的关键在于控制变性、退火与延伸的温度及时间。每个循环中，DNA双链在高温下解旋，低温下引物与模板结合，最后在适宜温度下进行复制。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73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应用与局限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PCR技术在医学、法医和分子生物学研究中具有重要用途，如疾病诊断和物种鉴定。但其局限性在于可能引起非特异性扩增和污染，需严格控制实验条件。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基因芯片分析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基因芯片技术原理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基因芯片是一种高通量的生物技术平台，通过固定大量探针于固相载体上，与待测样本中的核酸分子进行杂交，从而实现对基因表达水平的快速检测。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应用领域广泛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基因芯片技术广泛应用于疾病诊断、药物研发、遗传病筛查等领域，为生物医学研究提供强有力的技术支持。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数据分析方法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通过对杂交信号的读取和分析，可以获取样本中基因表达的信息。常用的数据分析方法包括主成分分析、聚类分析和差异表达分析等。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784809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家族系谱分析法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常染色体显隐判断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显性基因特征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显性基因在遗传中表现为其性状，无论携带多少份隐性基因，均能表现出显性性状。这种遗传方式常见于单基因遗传病。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隐性基因表现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隐性基因只有在两个相同隐性基因的个体交配时才会显现，其性状不直接表达。例如，血友病等复杂疾病多由隐性基因引起。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显隐判断方法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通过家系调查、基因检测等手段可判定常染色体显隐性。了解这些方法有助于早期预防和治疗相关遗传性疾病，提高生活质量。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X连锁遗传特征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X连锁遗传定义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X连锁遗传是指某些基因位于X染色体上，其性状表达与性别相关联。男性由于只有一个X染色体，故显性强；女性有两条X染色体，显性或隐性均可见。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遗传模式特点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X连锁遗传呈现多种模式，包括完全显性、不完全显性、隐性及共显性。这些特征决定了特定疾病的遗传概率和家族传递方式。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常见疾病举例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血友病、红绿色盲等为典型的X连锁遗传疾病。通过了解这些疾病的遗传规律，有助于早期诊断与预防，提高家庭健康管理水平。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多基因协同效应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多基因协同效应定义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多基因协同效应指多个基因相互作用，共同影响生物性状表现的现象。这种协同作用是遗传学研究的重要内容之一。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基因互作类型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基因互作包括显性互补、隐性互补和上位性互作等类型。不同类型的基因互作对性状的影响各不相同，体现了遗传多样性的复杂性。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多基因效应研究意义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多基因协同效应的研究有助于理解复杂性状的遗传基础，为疾病预防和治疗提供理论支持，推动医学和农业等领域的发展。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现代测序技术突破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基因遗传基础概念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遗传信息传递机制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分子标记技术应用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家族系谱分析法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现代测序技术突破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生物信息学工具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临床诊断实践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伦理法律考量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前沿研究方向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案例深度剖析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NGS高通量优势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NGS技术通过并行测序方式，实现对大量DNA样本的快速、准确分析，为遗传研究提供强大工具。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NGS高通量技术概述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利用NGS高通量测序，可同时处理成千上万个基因序列，极大提升基因识别与疾病诊断的效率和准确性。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提高基因检测效率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NGS技术的应用促进了基于个体基因组信息的个性化医疗发展，为患者提供更为精准的治疗方案。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促进个性化医疗发展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全基因组组装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全基因组组装概述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全基因组组装是将个体的基因序列片段拼接成完整基因组的过程，是遗传学研究的基础。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组装方法与技术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当前主流的全基因组组装方法包括de novo组装和基于参考基因组的组装，技术不断进步以提升准确性和效率。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面临的挑战与展望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随着测序技术的发展，全基因组组装面临数据量大、错误率高等挑战，未来将侧重于提高算法效率和处理能力。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单细胞测序进展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单细胞测序技术简介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单细胞测序技术是研究单个细胞基因表达和变异的先进技术，通过分析单个细胞中的DNA、RNA等分子信息，揭示细胞间的遗传差异和功能状态。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近年来，单细胞测序技术在测序速度、数据准确性等方面取得显著进步，如CEL-seq、SMRT等技术的应用，极大提高了对复杂生物系统的解析能力。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应用前景展望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单细胞测序技术在疾病诊断、药物研发等领域展现了巨大潜力，未来有望实现个性化医疗和精准治疗，为生命科学研究和临床实践带来革命性变化。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生物信息学工具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序列比对算法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序列比对算法概述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序列比对算法是生物信息学的核心工具，通过比较不同DNA或蛋白质序列，揭示其相似性和差异性，为基因遗传识别提供基础。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常用序列比对方法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包括全局比对、局部比对和迭代比对等方法，每种方法有其适用场景和特点，选择合适的比对策略对于准确识别基因遗传信息至关重要。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序列比对算法应用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广泛应用于基因组学研究、疾病基因定位、药物设计等领域，通过高效的序列比对，加速了人类对遗传信息的理解和利用。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变异位点注释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变异位点指DNA序列中发生突变的位置，这些突变可能影响基因功能，是遗传学研究的重要对象。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变异位点概念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对变异位点进行注释通常包括识别、分类和评估其潜在影响，以揭示其生物学意义和临床相关性。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注释流程概述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存在多种工具用于变异位点注释，如ANNOVAR、SnpEff等，它们基于不同算法提供详细的注释信息。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常用注释工具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进化树构建法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进化树构建基础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进化树是一种用于展示物种间亲缘关系的树状图形，通过比较DNA序列来推断不同物种间的演化关系。它揭示了生物多样性和进化历程。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构建方法与步骤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构建进化树首先需要选择适当的遗传标记，然后进行序列比对和系统发育分析，最后使用软件生成可视化的树状结构，以直观展示物种间的亲缘关系。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应用与意义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进化树在生物学研究中具有重要应用，如物种分类、种群遗传学和疾病起源研究等。通过分析进化树，科学家能更好地理解生物的演化过程和遗传特性。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临床诊断实践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产前筛查方案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产前筛查重要性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产前筛查是预防出生缺陷的关键步骤，通过检测胎儿遗传疾病风险，为家庭提供科学决策依据。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常见筛查方法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包括羊水穿刺、绒毛取样及非侵入性产前基因检测等，各有优缺点，需根据孕妇情况选择合适方案。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实施与解读结果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筛查应在专业医疗机构进行，结果由遗传咨询师解读，确保信息准确传达，指导后续医疗或生活决策。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肿瘤驱动基因检测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肿瘤驱动基因定义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肿瘤驱动基因是引发癌症的关键基因突变，它们在癌细胞生长和扩散中起决定性作用。通过检测这些基因，可以更精准地进行癌症治疗。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检测技术概述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目前，常用的肿瘤驱动基因检测技术包括PCR、NGS等。这些技术能够高效地识别出与癌症相关的特定基因变异，为个性化治疗提供依据。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临床应用前景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肿瘤驱动基因检测不仅有助于早期诊断和预后评估，还能指导靶向药物治疗。随着技术进步，其临床应用将更加广泛，提高癌症治愈率。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基因遗传基础概念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药物基因组学指导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药物基因组学简介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药物基因组学是研究药物作用与个体基因型之间关系的学科，通过了解基因变异对药物反应的影响，实现个性化药物治疗。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基因多态性在药物反应中的作用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不同个体间基因多态性导致相同药物产生不同的治疗效果和副作用，这需要通过药物基因组学来指导合理用药，避免不良反应。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药物基因组学的应用实例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通过分析患者的基因信息，医生可以选择合适的药物和剂量，如抗癌药物的个体化治疗方案，显著提高疗效并减少副作用。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伦理法律考量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隐私保护规范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数据匿名化处理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在基因遗传识别过程中，对个人数据进行匿名化处理是保护隐私的关键步骤。通过去除或替换个人标识信息，确保数据使用者无法追溯到个体身份。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访问控制策略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实施严格的访问控制策略，限制只有授权人员才能访问遗传数据。采用角色基础的访问控制（RBAC）模型，根据不同角色分配相应权限，增强数据安全性。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加密传输与存储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对遗传数据进行加密传输和存储，使用先进的加密技术如AES、RSA等保障数据在网络中的安全传输及存储过程不被未授权访问或篡改。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数据共享准则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数据共享意义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在基因遗传识别领域，数据共享是关键。它促进了研究进展，加速了新技术的开发和应用，有助于全球科研合作与知识传播。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共享原则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数据共享应遵循公平、开放和透明的原则。确保所有研究者都能平等获取和使用数据，同时保护个人隐私和知识产权。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实施策略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实施数据共享需要建立完善的法律框架和技术支持。包括制定数据共享政策、提供数据管理和分析工具，以及加强国际合作。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人类胚胎编辑边界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胚胎编辑技术概述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人类胚胎编辑技术，如CRISPR-Cas9系统，能够精确修改基因序列，为遗传疾病治疗带来革命性突破。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伦理边界探讨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胚胎编辑涉及的伦理问题复杂，包括基因改造婴儿的道德争议、潜在风险评估及社会公平性考量，需全球共同讨论制定规范。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法律与监管挑战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随着技术发展，现行法律体系面临调整压力，亟需建立国际统一的监管框架，确保胚胎编辑技术的健康发展，保护未来世代利益。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前沿研究方向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CRISPR基因编辑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CRISPR基因编辑原理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CRISPR基因编辑技术利用引导RNA与Cas蛋白识别特定DNA序列，通过切割修复机制实现目标基因的精确编辑，广泛应用于遗传病治疗与基因功能研究。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CRISPR应用实例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此技术已在遗传性疾病如镰状细胞贫血、囊性纤维化等疾病的研究中取得成功，为疾病治疗提供了新途径，同时在农业和生物安全领域也有显著应用。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CRISPR技术挑战与发展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尽管CRISPR技术潜力巨大，但其脱靶效应和长期安全性等问题仍需深入研究。未来发展方向包括提高编辑效率与精准度，以及探索其在更多领域的应用潜力。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合成生物学应用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合成生物学基础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合成生物学是一门新兴科学，涉及设计、构建和改造生物系统，以实现预定功能，广泛应用于医药、农业和环保等领域。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合成基因识别技术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通过先进的生物技术手段，识别并合成特定的基因序列，为基因编辑、疾病治疗和生物制药提供关键技术支持。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基因遗传的实际应用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合成生物学在基因遗传领域的应用广泛，包括基因编辑、遗传病治疗和精准医疗等，展现了其强大的发展潜力和广阔的应用前景。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跨物种遗传融合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跨物种遗传融合概念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指不同物种间通过基因工程技术实现基因交流，促进新种群形成或改良现有物种特性。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技术路径与方法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采用基因编辑、转基因等手段，精确调控跨物种基因融合过程，确保目标性状稳定表达。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7143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应用前景与挑战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跨物种遗传融合在农业、医药等领域展现巨大潜力，但伦理、生态安全等问题需深入探讨解决。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案例深度剖析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DNA双螺旋结构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DNA双螺旋结构概述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DNA的双螺旋结构由两条互补的链组成，形成稳定的分子构型。这种结构是遗传信息复制和传递的基础。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双螺旋结构的发现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詹姆斯·沃森和弗朗西斯·克里克于1953年揭示了DNA的双螺旋结构，这一发现开启了分子生物学的新纪元。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双螺旋结构的功能意义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双螺旋结构使得DNA能够高效地存储和传递遗传信息，为生物体的遗传多样性和适应性提供了物质基础。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囊性纤维化致病机理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囊性纤维化是一种遗传性疾病，主要影响呼吸系统和消化系统，由CFTR基因突变引起。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囊性纤维化定义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基因突变导致CFTR蛋白功能丧失，影响盐和水的运输，造成粘液过度分泌和堵塞。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致病机理概述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患者常表现出呼吸困难、反复感染等症状，通过基因检测可确诊囊性纤维化。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症状与诊断方法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亨廷顿舞蹈症关联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亨廷顿舞蹈症简介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亨廷顿舞蹈症是一种遗传性神经系统疾病，主要表现为不自主运动和认知功能衰退，严重影响患者生活质量。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遗传机制解析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此症主要因HTT基因突变引起，该基因编码的蛋白质异常堆积导致神经细胞损伤，揭示其遗传特征与疾病关联。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诊断技术进展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现代医学通过基因检测、影像学检查等手段早期诊断亨廷顿舞蹈症，为患者提供及时有效的治疗与管理策略。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乳腺癌易感基因定位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乳腺癌易感基因概述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乳腺癌易感基因定位研究旨在识别与疾病风险增加相关的遗传变异，通过分析家族史和基因型数据，揭示特定基因对乳腺癌发病的影响。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3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BRCA1/BRCA2基因功能解析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BRCA1和BRCA2是两个关键的乳腺癌易感基因，它们在DNA损伤修复和细胞周期调控中发挥重要作用，突变会导致乳腺癌和卵巢癌风险显著增加。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基因检测在乳腺癌预防中的作用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通过基因检测识别携带易感基因的个体，可以实现早期筛查和干预，为高风险人群提供个性化的预防策略，降低乳腺癌的发生概率。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碱基配对原则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在DNA双螺旋结构中，腺嘌呤(A)与胸腺嘧啶(T)之间通过氢键形成稳定的碱基配对，是遗传信息传递的基础。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A-T配对原则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鸟嘌呤(G)与胞嘧啶(C)之间同样通过氢键连接，构成DNA的另一种碱基配对方式，确保遗传信息的精确复制。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G-C配对原则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遵循A-T和G-C的互补配对规则，保证了DNA复制过程的准确性以及遗传信息的稳定传递至后代。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碱基互补配对规则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染色体组成解析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染色体基础概念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染色体是细胞核内包含遗传信息的结构，由DNA和蛋白质组成。每个染色体包含多个基因，负责控制生物体的遗传特征。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DNA结构与功能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DNA双螺旋结构由两条互补链构成，通过碱基配对规则储存遗传信息。其复制过程确保遗传信息准确传递给子代。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染色体变异类型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染色体变异包括缺失、重复、倒位和易位等类型，这些变异可能导致遗传病或影响个体的表型表现。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遗传信息传递机制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中心法则流程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中心法则概述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中心法则描述了基因信息从DNA到蛋白质的传递过程，是遗传物质复制和表达的基础理论。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DNA转录机制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DNA通过转录过程生成信使RNA（mRNA），这一步骤将遗传信息从DNA序列转换为可翻译的形式，为蛋白质合成做准备。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翻译与蛋白质合成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在翻译阶段，mRNA作为模板被核糖体读取，并指导氨基酸按特定顺序组装成多肽链，最终形成具有特定功能的蛋白质分子。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复制转录翻译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复制转录过程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复制转录是指DNA通过酶的作用转化为RNA的过程，此步骤是遗传信息传递的关键。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RNA翻译机制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RNA翻译涉及将mRNA上的遗传密码转化为蛋白质，该过程在核糖体中进行，确保生命活动的执行。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基因表达调控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基因表达调控是通过多种因素控制基因的活性，如转录因子、表观遗传学等，以适应生物体的需要。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6181</Words>
  <Application>WPS 演示</Application>
  <PresentationFormat>全屏显示(4:3)</PresentationFormat>
  <Paragraphs>502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2025-09-30T15:35:00Z</dcterms:created>
  <dcterms:modified xsi:type="dcterms:W3CDTF">2025-09-30T15:35:19Z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C8242E4174A4452785C364D035E744A0_12</vt:lpwstr>
  </property>
  <property fmtid="{D5CDD505-2E9C-101B-9397-08002B2CF9AE}" pid="3" name="KSOProductBuildVer">
    <vt:lpwstr>2052-12.1.0.22529</vt:lpwstr>
  </property>
</Properties>
</file>