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激光技术前沿探索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创新应用与未来展望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工业加工制造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激光加工利用高能光束对材料进行精密切割、焊接和打标，广泛应用于工业制造，提升效率与精度。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激光加工技术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在金属、塑料等材质上实现高速、高精度切割，适用于汽车、航空等行业的复杂零件制造。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激光切割应用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提供高质量焊接接头，减少材料变形和热影响区，广泛应用于电子、医疗器械等领域的精密组装。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激光焊接优势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医疗美容治疗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激光在美容中的应用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激光技术在医疗美容领域得到广泛应用，如去除色斑、脱毛和紧致皮肤等，以其高效、安全的特性受到广泛欢迎。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激光治疗的优势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激光治疗因其精准度高、恢复期短及副作用少等特点，成为现代医疗美容的首选方法之一，适用于多种皮肤问题改善。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激光治疗注意事项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接受激光治疗前需进行专业咨询，了解可能的风险与效果；治疗后应注意防晒和避免刺激性产品，以促进恢复并维持效果。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关键技术突破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半导体泵浦技术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半导体泵浦技术概述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通过半导体材料实现光的高效转换，广泛应用于激光和光电领域，提高设备性能与效率。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包括选择合适半导体材料、优化泵浦方式和提高光电转换效率，确保激光器稳定工作。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7143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在医疗、通信、工业加工等领域具有广阔应用前景，推动高科技发展与创新。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超快脉冲实现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超快脉冲技术简介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超快脉冲是一种在极短时间内释放高能量的技术，广泛应用于物理、化学及材料科学领域，通过产生瞬时高温高压条件来改变物质结构。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实现方法与原理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利用高强度激光或电子束触发，通过控制脉冲宽度和强度，精确调控能量释放过程，实现对材料的快速处理，如切割、焊接等。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应用领域拓展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超快脉冲技术不仅用于传统加工领域，还拓展至生物医学、纳米科技等领域，如细胞切割、分子动力学研究等，展现出巨大潜力。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安全防护要点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光束防护措施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光学防护设备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使用特制的护目镜和防护屏来阻挡激光光束，防止对眼睛造成直接伤害。这些设备能有效减少光线强度，提供必要的眼部保护。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安全操作规程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制定详细的激光操作流程和安全协议，确保所有操作人员在激光环境下的安全。这包括正确的设备开启、关闭程序，以及紧急情况下的应对措施。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定期检查与维护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定期对激光设备进行维护和检测，保证其性能稳定，避免因设备故障导致的意外暴露风险。同时，定期更换或修复损坏的防护部件。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操作规范标准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激光设备操作规范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在激光设备操作过程中，必须遵循严格的安全协议和操作指南，确保人员和设备的安全。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维护与保养标准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定期对激光设备进行维护和保养，包括清洁光学元件、检查电源连接等，以保持设备的正常运行和延长使用寿命。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故障排除流程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当激光设备出现故障时，应按照标准的故障排除流程进行诊断和修复，避免因操作不当造成更大的损失。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前沿发展趋势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量子级联研究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量子级联激光器原理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量子级联激光器利用半导体材料的电子和空穴在不同能级间的跃迁，实现光的受激发射。通过量子级联效应，显著提高激光效率。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研究进展与挑战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近年来，量子级联激光器在材料、结构设计上取得突破，但仍需解决高温稳定性和功率提升等问题，以实现更广泛的应用。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未来应用前景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量子级联激光器因其高转换效率和低阈值特性，在光通信、生物传感等领域展现出巨大潜力，未来有望推动相关技术的革新与发展。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激光原理基础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激光特性解析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典型应用领域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关键技术突破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安全防护要点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前沿发展趋势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太赫兹波段拓展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太赫兹波段位于微波和红外线之间，具有独特的非电离、穿透性强等物理特性，在材料分析、生物医学等领域有重要应用。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太赫兹波段特性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激光技术通过非线性光学效应产生太赫兹波，广泛应用于通信、成像、安全检查等领域，展现出巨大潜力和技术优势。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激光技术在太赫兹波段的应用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随着科技的进步，太赫兹波段的研究和应用将继续拓展，特别是在高速通信、医疗诊断等领域，激光技术将发挥关键作用。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未来发展方向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激光原理基础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受激辐射机制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受激辐射定义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受激辐射是激光产生的核心机制，指处于激发态的原子在受到外部光子激励后，发射出与激励光子频率、相位一致的光子过程。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能级跃迁原理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受激辐射基于量子力学中的能级跃迁原理，当原子从高能级向低能级跃迁时释放能量，形成激光光束。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激光特性分析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受激辐射产生的激光具有高度相干性、方向性和单色性，这些特性使其在精密测量和通信等领域得到广泛应用。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光学谐振腔作用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光学谐振腔是一种利用光的干涉和共振原理，通过特定结构的反射镜来增强或抑制光波在腔体内的振荡，从而提高激光输出功率和稳定性。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光学谐振腔定义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常见的谐振腔包括线性谐振腔、环形谐振腔和折叠式谐振腔等。每种类型都有其独特的结构和应用场景，适用于不同的激光系统。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谐振腔类型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谐振腔通过精确控制光波在腔内的往返次数，实现对激光模式的选择和放大。同时，它还影响激光的光束质量和相干性，对激光性能至关重要。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谐振腔作用机制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激光特性解析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高方向性表现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激光高方向性原理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激光的高方向性源于其独特的物理特性，通过受激辐射放大过程，光波在传播过程中保持高度一致，实现近乎单色、相干和平行的光束输出。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高方向性的应用优势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激光的高方向性使其在精确测量、医疗手术、材料加工等领域展现出无可比拟的优势，能够实现高精度定位和切割，极大地提升作业效率和质量。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激光技术的未来展望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随着科技的发展，激光技术的不断进步将推动其在更多领域的应用，如空间探索、深海探测等，高方向性将是实现这些任务的关键支撑之一。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单色性优势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单色性定义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激光的单色性指的是其波长的单一性和稳定性，这是通过激光器内部谐振腔的选择性放大实现的。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在科学研究、医疗手术和精密测量等领域，激光的单色性优势显著，能够提供高精度的数据和效果。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激光的单色性使得其在特定波长下具有更高的能量集中度，这对于需要高分辨率和精准度的应用尤为重要。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典型应用领域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WPS 演示</Application>
  <PresentationFormat>全屏显示(4:3)</PresentationFormat>
  <Paragraphs>225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2025-09-30T12:45:00Z</dcterms:created>
  <dcterms:modified xsi:type="dcterms:W3CDTF">2025-09-30T12:44:33Z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73D51AB29AA145C8B92142306AECC4EA_12</vt:lpwstr>
  </property>
  <property fmtid="{D5CDD505-2E9C-101B-9397-08002B2CF9AE}" pid="3" name="KSOProductBuildVer">
    <vt:lpwstr>2052-12.1.0.22529</vt:lpwstr>
  </property>
</Properties>
</file>