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激光雕刻技术解析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精密制造新工艺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工业制造加工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激光雕刻是利用高能激光束对材料进行精确加工的技术，广泛应用于金属、塑料等材料的精细切割与雕刻。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工业激光雕刻技术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激光雕刻具有高精度、非接触式加工的优点，能有效提升产品质量和生产效率，同时减少材料浪费。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激光雕刻优势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通过具体案例分析，展示激光雕刻在工业制造中的应用，如汽车零部件标记、电子产品精密部件制作等，体现其高效性和经济性。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应用案例分析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艺术创作实践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激光雕刻技术概述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激光雕刻是一种利用高能激光束对材料表面进行精细加工的技术，广泛应用于艺术创作、工业生产等领域。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艺术创作中的实践应用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在艺术创作中，激光雕刻可用于制作个性化艺术品、定制装饰品等，通过精确控制激光参数实现复杂图案的精细刻画。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案例分析与效果展示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通过实际案例分析激光雕刻在不同材质上的应用效果，展示其在艺术创作中的潜力与优势，为创作者提供更多灵感来源。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工艺参数设置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功率调节技巧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功率调节基础概念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激光雕刻中的功率调节是指通过控制激光的输出强度，以实现不同的雕刻效果。功率越高，雕刻速度越快，但可能会损伤材料表面。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42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功率调节技巧要点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调节激光功率前需了解材料特性，如塑料、金属等。通常建议从低功率开始逐步增加，观察材料反应并调整至最佳状态，避免过度烧蚀或雕刻不足。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3" y="1627201"/>
            <a:ext cx="3040555" cy="3988066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功率与速度匹配策略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在激光雕刻中，功率和雕刻速度是相互影响的。高功率配合慢速可以保证精细度，而低功率则适合快速大面积雕刻。合理匹配这两者可提升加工效率和质量。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速度匹配原则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速度匹配原则概述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激光雕刻中，速度与功率的匹配是关键。合适的速度能保证雕刻效果和效率，避免材料损伤或过度烧蚀。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影响速度匹配的因素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材质、厚度及激光功率均影响雕刻速度。不同材料对热反应各异，需调整参数以达到最佳匹配。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实践中的应用策略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根据材料特性调整速度与功率，通过实验确定最优组合。持续监控雕刻质量，适时调整参数确保一致性。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安全操作规范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防护装备配置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个人防护装备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激光雕刻操作中，需佩戴防护眼镜、手套及防护服等，以保护操作者免受激光辐射和飞溅物伤害。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环境安全设施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工作区域应设有隔离屏或防护罩，防止激光直接照射到非工作区域，确保周围人员和设备的安全。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紧急处理措施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配置应急停机按钮和消防器材，一旦发生意外，能迅速切断电源并采取灭火措施，减少损失。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应急处理流程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应急处理流程概述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在激光雕刻过程中，若遇到紧急情况，应立即启动预设的应急响应机制，确保人员安全和设备保护。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常见应急情景与应对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包括设备故障、操作失误等，需迅速判断问题根源，采取相应措施，如停机检查、紧急停止按钮使用等，防止事态扩大。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后续处理与预防措施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应急处理结束后，对事件进行详细记录并分析原因，制定改进措施，加强员工培训，提升未来应对能力，减少类似事件再发概率。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激光雕刻技术智能化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通过集成先进的人工智能算法，激光雕刻机能够自动识别材料特性，优化雕刻参数，实现高精度、高效率的个性化定制服务。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智能路径规划系统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利用机器学习技术，智能路径规划系统能够在雕刻过程中实时调整激光束轨迹，避免材料损伤，提高加工精度与速度。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自适应控制系统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自适应控制系统根据工件材质和厚度动态调整激光功率与速度，确保每次雕刻都能达到最佳效果，减少人为干预需求。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激光雕刻技术原理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核心设备构成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典型应用领域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工艺参数设置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安全操作规范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质量控制标准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创新应用场景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成本效益分析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维护保养指南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复合工艺融合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结合激光雕刻和数控加工技术，实现复杂图案精确加工，提升产品表面处理效果。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激光与CNC融合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利用3D打印和激光雕刻技术，进行快速原型制作和定制化产品生产，缩短开发周期。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3D打印集成技术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通过激光雕刻技术优化热转印工艺，提高图案附着力和色彩饱和度，拓宽应用领域。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热转印应用拓展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质量控制标准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精度检测方法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光学干涉法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利用激光的相干性，通过观察光波的相位差来检测物体表面精度，适用于高精度测量。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激光扫描法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通过激光束扫描物体表面，记录反射光束的位置与强度变化，从而获取物体表面细节与精度信息。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聚焦误差检测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使用高分辨率相机捕捉激光在物体表面的聚焦情况，分析焦点位置偏差以评估雕刻精度。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瑕疵修复方案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瑕疵类型识别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通过图像处理技术，精准识别激光雕刻过程中产生的各种瑕疵，如划痕、色差等，为后续修复提供准确依据。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自动修复算法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利用深度学习和机器学习算法，自动分析瑕疵特征，生成修复方案，实现高效、精准的瑕疵修复，提升产品品质。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实时监控与反馈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在修复过程中，实时监控修复效果，根据反馈调整修复策略，确保最终结果达到预期标准，提高生产效率和产品质量。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创新应用场景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个性化定制服务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根据客户需求提供专属设计图案，通过专业软件进行精确制作，确保每一件作品都独一无二。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个性化设计服务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提供多种材质选项，包括木材、金属、塑料等，客户可以根据用途和偏好自由选择，实现个性化定制效果。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定制材料选择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采用先进的激光雕刻设备，配合高精度控制系统，确保在各种材料上都能实现细节丰富、边缘清晰的高质量雕刻效果。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精准雕刻技术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三维立体雕刻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三维立体雕刻技术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三维立体雕刻利用激光光束对材料进行精确切割，形成复杂三维结构。该技术广泛应用于工艺品制作、模具加工等领域。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雕刻精度与效率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激光雕刻以其高精度和高效率著称，能够实现微米级的精细操作。与传统工艺相比，大幅缩短生产周期，提升产品质量。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材料适用性广泛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激光雕刻适用于多种材料，包括木材、塑料、金属等。不同材质通过调整激光参数，达到最佳雕刻效果，满足多样化需求。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成本效益分析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耗材损耗控制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耗材选择与管理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选择合适的激光雕刻耗材，如不同硬度的木材、金属等，并合理规划库存，避免过量采购导致浪费。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操作技巧优化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通过专业培训提升操作员技能，减少因误操作造成的耗材损耗，提高材料利用率和加工效率。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定期维护设备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定期对激光雕刻机进行维护保养，确保机器运行稳定，减少因设备故障导致的意外耗材消耗。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生产效率对比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激光雕刻效率优势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与传统雕刻方式相比，激光雕刻无需模具，可实现快速生产，显著提高生产效率。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自动化程度提升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激光雕刻设备通常配备自动上下料系统，减少人工干预，进一步提升生产线的自动化水平。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材料适应性广泛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激光雕刻能够处理多种材料，如木材、塑料、金属等，拓宽了产品的适用范围，提高了整体生产效率。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激光雕刻技术原理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维护保养指南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光学组件清洁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光学组件清洁重要性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保持光学组件的清洁对于激光雕刻设备的正常运行至关重要，能有效避免光路干扰和精度损失。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清洁工具与材料准备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使用专业的无尘布、防静电刷等清洁工具，以及专用清洁剂，确保清洁过程不对组件造成损伤。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清洁步骤与技巧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遵循先干后湿、从内到外的原则进行清洁，注意轻柔处理敏感部件，避免使用腐蚀性强的清洁剂。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机械部件润滑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润滑剂的选择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根据机械部件的工作环境、温度和负载要求，选择合适的润滑剂类型（如油基或脂基），确保最佳性能。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润滑周期与方法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制定定期润滑计划，采用适当的润滑工具和方法，如手动涂抹、自动润滑系统等，以保证部件始终处于良好润滑状态。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润滑效果监测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通过观察部件运行声音、温度变化及表面磨损情况，评估润滑效果，及时调整润滑策略以延长部件寿命。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光热效应解析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光热效应原理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激光雕刻通过激光束与材料表面相互作用，利用光热效应将能量转化为热能，使材料局部升温至熔化或气化，实现精细雕刻。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能量转换过程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激光照射到目标材料上，光子被吸收并转换为热能，导致材料温度升高。这一过程中，热能在材料内部迅速传播，形成高温区域。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应用与优势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激光雕刻技术以其高精度、高效率和低损耗的特点，广泛应用于工业制造、艺术创作等领域。其非接触式加工方式减少了对材料的损伤。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材料适配特性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激光雕刻技术能精准切割多种材料，包括金属、塑料和木材等。每种材料对激光的吸收率不同，影响雕刻效果和效率。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不同材料适用性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材料的厚度直接影响激光雕刻的精度和速度。过薄可能烧穿，过厚则难以达到精细雕刻效果，需根据材料特性调整参数。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625" y="1627200"/>
            <a:ext cx="2580660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材料厚度与精度关系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材料的表面状态（如光滑度、平整度）对激光雕刻成品的质量至关重要。适当的表面预处理可提升雕刻质量，减少误差。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表面处理对结果影响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核心设备构成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激光器选型要点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激光器类型选择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根据应用需求，选择合适的激光雕刻机类型，包括CO2、光纤、紫外等，每种类型适用于不同材质和精细度要求。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功率与速度匹配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激光器的功率直接影响雕刻速度和质量，需根据材料厚度和预期效果调整功率设置，以达到最佳雕刻效率。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聚焦精度考量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高精度聚焦能力是激光雕刻机的重要指标，确保雕刻细节清晰，满足复杂图案或小尺寸工件的加工需求。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运动控制系统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激光雕刻控制系统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运动控制系统是实现高精度激光雕刻的关键，通过精确控制激光头的运动轨迹和速度，确保雕刻图案的清晰度和准确性。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运动控制算法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采用先进的运动控制算法，如PID控制、预测控制等，以优化激光头的移动路径，减少振动和误差，提升雕刻效率和质量。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实时反馈与调整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系统集成实时反馈机制，根据加工过程中的实时数据调整运动参数，确保激光雕刻过程的稳定性和一致性，满足不同材料的加工需求。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典型应用领域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3755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2025-09-30T15:38:00Z</dcterms:created>
  <dcterms:modified xsi:type="dcterms:W3CDTF">2025-09-30T15:37:27Z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4B23DA76ECEA4778ABF17BA95BF72DBA_12</vt:lpwstr>
  </property>
  <property fmtid="{D5CDD505-2E9C-101B-9397-08002B2CF9AE}" pid="3" name="KSOProductBuildVer">
    <vt:lpwstr>2052-12.1.0.22529</vt:lpwstr>
  </property>
</Properties>
</file>