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计算机视觉技术前沿</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图像识别与处理应用解析</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色彩空间转换</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色彩空间是描述颜色模型和范围的数学框架，常见有RGB、HSV等。不同空间适用于特定应用场景，转换有助于优化视觉处理效果。</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色彩空间概念</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将RGB值转换为HSV模式，便于调整色调、饱和度和亮度。此过程简化图像处理，增强视觉效果，广泛应用于图像编辑软件中。</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RGB到HSV转换</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通过HSV到RGB的转换，可精准控制图像显示效果。在计算机视觉中，该技术用于图像识别与处理，提升图像分析和处理效率。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HSV到RGB应用</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目标检测算法</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传统滑动窗口</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传统滑动窗口概述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传统滑动窗口是计算机视觉中用于图像处理的一种基本方法，通过在图像上移动固定大小的窗口来检测目标物体。</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工作原理与步骤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滑动窗口通过遍历图像的每个像素，并在固定大小窗口内执行特征提取和分类，从而识别图像中的特定对象。</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优势与局限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滑动窗口算法简单直观，适用于小规模数据集。然而，计算复杂度高，难以应对大规模图像数据，效率较低。</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RCNN系列演进</a:t>
            </a:r>
            <a:endParaRPr sz="3000" b="1" i="0">
              <a:solidFill>
                <a:srgbClr val="FFFFFF"/>
              </a:solidFill>
              <a:latin typeface="微软雅黑" panose="020B0503020204020204" charset="-122"/>
            </a:endParaRPr>
          </a:p>
        </p:txBody>
      </p:sp>
      <p:sp>
        <p:nvSpPr>
          <p:cNvPr id="4" name="New shape"/>
          <p:cNvSpPr/>
          <p:nvPr/>
        </p:nvSpPr>
        <p:spPr>
          <a:xfrm>
            <a:off x="1558800" y="1627201"/>
            <a:ext cx="3040541" cy="3988067"/>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RCNN系列概述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区域卷积神经网络（RCNN）是计算机视觉领域的一项关键技术，通过提取图像中的潜在区域来识别目标对象，为后续的目标检测任务奠定了基础。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41" cy="3988067"/>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Fast R-CNN的突破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Fast R-CNN对RCNN进行了重要改进，引入了ROI Pooling层和多任务学习机制，显著提高了检测速度，成为当时最高效的目标检测模型之一。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2" y="1627201"/>
            <a:ext cx="3040571" cy="3988067"/>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Faster R-CNN的创新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Faster R-CNN引入了Region Proposal Network（RPN），实现了端到端的快速区域提案生成，极大地提升了目标检测的效率和准确性，成为该领域的里程碑式进展。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YOLO实时方案</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YOLO实时方案简介</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YOLO（You Only Look Once）是一种实时目标检测算法，通过单次前向传递实现快速、准确的对象识别，广泛应用于安防监控等领域。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核心优势分析</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YOLO凭借其速度快、精度高的特点，在实时场景中表现出色，能够有效减少延迟，提高系统响应速度，满足多种应用场景需求。</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技术挑战与未来展望</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尽管YOLO在实时处理方面具有显著优势，但仍面临模型优化、误检率降低等挑战。未来，通过引入更先进的深度学习技术和硬件支持，有望进一步提升性能和应用范围。</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语义分割原理</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FCN网络结构</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FCN网络概述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全卷积神经网络（FCN）是一种用于图像分割的深度学习模型，通过卷积层代替传统的全连接层，实现像素级别的语义分割。</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FCN核心结构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FCN主要由卷积层、池化层和反卷积层构成，通过这些组件实现特征提取与上采样，最终输出与输入图像尺寸一致的分割图。</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FCN应用实例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FCN在医学影像分析、自动驾驶、智能监控等领域有广泛应用，能够精确识别并分割图像中的不同对象，提升相关技术的智能化水平。</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UNet医学应用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UNet医学应用概述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UNet，一种基于卷积神经网络的图像分割模型，在医学图像处理领域展现出巨大潜力，通过精确分割提高诊断准确性。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医学图像分割挑战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传统医学图像分割面临精度与效率的双重挑战，UNet凭借其独特的网络架构有效应对，实现高效、准确的分割效果。</a:t>
            </a:r>
            <a:endParaRPr sz="1575" b="0" i="0">
              <a:solidFill>
                <a:srgbClr val="FFFFFF"/>
              </a:solidFill>
              <a:latin typeface="微软雅黑" panose="020B0503020204020204" charset="-122"/>
            </a:endParaRPr>
          </a:p>
        </p:txBody>
      </p:sp>
      <p:sp>
        <p:nvSpPr>
          <p:cNvPr id="6" name="New shape"/>
          <p:cNvSpPr/>
          <p:nvPr/>
        </p:nvSpPr>
        <p:spPr>
          <a:xfrm>
            <a:off x="7301229" y="16272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UNet在临床实践中的应用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UNet已成功应用于多种医学影像分析场景，如肿瘤检测、器官识别等，极大提升了医疗诊断的智能化水平。</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DeepLab优化</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DeepLab算法概述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DeepLab是一种基于全卷积网络的图像分割算法，通过引入空洞卷积和条件随机场，实现像素级语义分割，提高分割精度。</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优化策略解析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DeepLab优化策略包括调整网络架构、改进损失函数和后处理技术，旨在减少过拟合现象，提升模型在复杂场景下的分割能力。</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DeepLab在自动驾驶、医疗影像分析等领域展现出巨大潜力，未来将结合多模态数据，进一步提升分割效果和应用范围。</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实例分割机制</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01</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计算机视觉概述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02</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图像基础处理</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03</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目标检测算法</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04</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语义分割原理</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05</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实例分割机制</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06</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关键点定位</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07</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三维视觉重建</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08</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视频理解技术</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09</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领域应用场景</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10</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前沿研究方向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Mask RCNN解析</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Mask R-CNN是一种先进的目标检测和分割算法，通过在Faster R-CNN基础上添加一个分支，实现对目标区域的精确分割，广泛应用于医学影像分析等领域。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Mask R-CNN概述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Mask R-CNN结合区域提议网络与全卷积网络，首先生成候选区域，再对这些区域进行分类和边界框回归，最后通过分割分支输出每个像素的类别标签，实现精细化分割。</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工作原理简介</a:t>
            </a:r>
            <a:endParaRPr sz="2100" b="1" i="0">
              <a:solidFill>
                <a:srgbClr val="FFD8AE"/>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Mask R-CNN在图像处理领域具有重要应用，如自动驾驶车辆的障碍物识别、医疗影像中的病变区域标注等，其高精度分割能力极大提升了相关任务的效率和准确性。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应用场景分析</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PointRend精度提升</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深度学习模型优化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通过调整网络结构、引入正则化技术，以及采用数据增强方法，可以显著提升PointRend模型的精度和泛化能力。</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损失函数改进策略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选择合适的损失函数并结合权重衰减技术，有助于减少过拟合现象，进一步提高PointRend在复杂场景下的预测精度。</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数据预处理技术应用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使用标准化、归一化等数据预处理手段，能够有效降低噪声影响，增强训练数据集质量，从而提升PointRend的整体性能。</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SOTR无锚框设计</a:t>
            </a:r>
            <a:endParaRPr sz="3000" b="1" i="0">
              <a:solidFill>
                <a:srgbClr val="FFFFFF"/>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SOTR无锚框设计概述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SOTR是一种无需预设锚框的计算机视觉技术，通过直接预测目标区域，实现更高效的目标检测。</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无锚框设计的优势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无锚框设计减少了计算复杂度，提高了检测速度和准确度，特别适用于实时应用场景。</a:t>
            </a:r>
            <a:endParaRPr sz="1575" b="0" i="0">
              <a:solidFill>
                <a:srgbClr val="FFFFFF"/>
              </a:solidFill>
              <a:latin typeface="微软雅黑" panose="020B0503020204020204" charset="-122"/>
            </a:endParaRPr>
          </a:p>
        </p:txBody>
      </p:sp>
      <p:sp>
        <p:nvSpPr>
          <p:cNvPr id="6" name="New shape"/>
          <p:cNvSpPr/>
          <p:nvPr/>
        </p:nvSpPr>
        <p:spPr>
          <a:xfrm>
            <a:off x="7301229" y="16272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SOTR技术的应用领域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SOTR技术广泛应用于自动驾驶、安防监控等领域，通过快速准确地识别目标，提升系统性能。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关键点定位</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OpenPose架构</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OpenPose架构概述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OpenPose是一个用于实时多人姿态估计的深度学习框架，通过卷积神经网络提取人体2D关键点。</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关键技术组件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OpenPose包含多个技术组件，包括数据预处理、模型训练和优化算法，确保高效准确的关键点检测。</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应用场景示例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OpenPose广泛应用于体育分析、虚拟现实和人机交互等领域，提供精准的姿态估计和行为识别功能。</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Heatmap生成策略</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热力图通过颜色深浅展示数据密度，直观反映用户行为或数据分布，是分析视觉化的重要工具。</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热力图基础概念</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利用计算机视觉技术，对图像数据进行像素级分析，计算每个区域的数据密度，映射为色彩变化。</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热力图生成技术</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广泛应用于用户界面设计、市场分析等领域，帮助快速定位关键信息，优化决策过程。</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应用场景与优势</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HRNet多分辨率</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HRNet多分辨率概述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HRNet通过多尺度特征融合技术，有效提高图像识别精度与效率，广泛应用于计算机视觉领域。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HRNet引入全局上下文感知机制和自注意力模块，增强细节捕捉能力，显著提升模型性能。</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在医学影像分析、自动驾驶等领域，HRNet凭借其出色的多分辨率处理能力，展现出巨大应用价值。</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三维视觉重建</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SFM运动恢复</a:t>
            </a:r>
            <a:endParaRPr sz="3000" b="1" i="0">
              <a:solidFill>
                <a:srgbClr val="FFFFFF"/>
              </a:solidFill>
              <a:latin typeface="微软雅黑" panose="020B0503020204020204" charset="-122"/>
            </a:endParaRPr>
          </a:p>
        </p:txBody>
      </p:sp>
      <p:sp>
        <p:nvSpPr>
          <p:cNvPr id="4" name="New shape"/>
          <p:cNvSpPr/>
          <p:nvPr/>
        </p:nvSpPr>
        <p:spPr>
          <a:xfrm>
            <a:off x="1558800" y="1627200"/>
            <a:ext cx="3040555" cy="3988065"/>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SFM运动恢复概述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Structure-from-Motion (SFM)是一种基于图像序列重建3D场景的方法，广泛应用于计算机视觉领域。通过提取特征点、计算相机参数等步骤实现运动恢复。</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4" y="1627201"/>
            <a:ext cx="3040555" cy="3988066"/>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特征点提取技术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特征点提取是SFM的关键步骤之一，常用的方法包括SIFT、SURF和ORB等。这些算法能够从图像中提取稳定且具有辨识度的特征点，为后续处理提供基础。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9" y="1627201"/>
            <a:ext cx="3040554" cy="3988066"/>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相机参数估计与优化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在特征点提取后，需要通过相机参数估计确定摄像机的位置和姿态。常用的方法有Bundle Adjustment，通过优化相机内外参数提高重建精度，确保结果的可靠性。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MVS稠密重建</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MVS稠密重建概述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计算机视觉中的一种技术，通过多视图立体匹配实现场景的三维稠密重建，广泛应用于虚拟现实、自动驾驶等领域。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关键技术与挑战</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包括特征提取、视差计算、深度估计等，面临遮挡处理、光照变化、纹理缺失等难题，是当前研究的热点和难点。</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应用前景与发展趋势</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MVS技术在文物保护、城市建模、医疗影像分析等方面展现出巨大潜力，未来将向实时性、精度提升、跨模态融合方向发展。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计算机视觉概述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NeRF神经渲染</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NeRF简介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NeRF是一种基于神经网络的隐式体积渲染技术，通过学习场景的体积函数来重建和渲染三维场景。</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NeRF核心原理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NeRF模型利用神经辐射场（Neural Radiance Fields）直接从输入图像中学习场景的体积密度分布和颜色信息，实现高效渲染。</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NeRF应用场景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NeRF技术广泛应用于虚拟现实、游戏开发、电影特效等领域，提供高质量的三维场景渲染效果。</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视频理解技术</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时序建模方法</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时序建模基础概念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时序建模是处理时间序列数据的一种方法，通过分析数据随时间的变化规律，预测未来趋势。广泛应用于金融、气象等领域。</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常见时序建模方法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包括自回归模型、移动平均模型等，各有特点和适用范围。选择合适的方法能提高预测的准确性和效率。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时序建模应用案例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如股市价格预测、交通流量控制等，通过时序建模能有效捕捉数据变化，为决策提供科学依据。</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行为识别框架</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行为识别框架概述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行为识别框架是计算机视觉中用于分析和理解人体动作的技术体系，通过捕捉和处理视频或图像数据，实现对行为的准确识别和分类。</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核心算法与方法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包括深度学习、传统机器学习等技术在内的多种算法在行为识别框架中扮演关键角色，通过特征提取、模型训练等步骤提升识别准确率。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5" y="1627200"/>
            <a:ext cx="3040542" cy="36274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应用领域与挑战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行为识别技术广泛应用于安全监控、人机交互等领域，同时面临复杂背景干扰、实时性要求高等挑战，需不断优化算法以适应不同场景需求。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多目标跟踪</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多目标跟踪技术概述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多目标跟踪是计算机视觉中的一项关键技术，旨在同时追踪视频或图像序列中的多个对象。通过算法实现对每个目标的精确定位与状态更新，广泛应用于安防监控、自动驾驶等领域。</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核心技术方法</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多目标跟踪技术主要基于数据关联、特征提取及运动模型构建。其中，数据关联算法如最近邻法和卡尔曼滤波器是核心，它们负责在连续帧间建立目标的对应关系，确保跟踪的准确性与连续性。</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面临的挑战与发展趋势</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尽管多目标跟踪技术已取得显著进展，但仍面临遮挡、快速运动、尺度变化等挑战。未来，结合深度学习和强化学习的方法有望进一步提升跟踪性能，特别是在复杂场景中的应用能力。</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09</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领域应用场景</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自动驾驶感知</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自动驾驶感知技术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自动驾驶感知技术是实现车辆自主行驶的关键技术，通过摄像头、雷达等传感器收集环境信息，为车辆提供准确的导航和决策支持。</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核心技术应用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核心技术包括图像识别、目标检测和跟踪等，这些技术使自动驾驶系统能够实时分析道路状况、识别障碍物，并作出相应反应。</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随着技术的不断进步，自动驾驶感知将更加精准高效，未来有望实现更高级别的自动驾驶，为交通安全和效率带来革命性变化。</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工业质检系统</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工业质检系统概述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工业质检系统利用计算机视觉技术，自动检测和评估产品缺陷，提高生产效率和产品质量。</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通过图像处理、模式识别等技术，实现对产品的尺寸测量、外观缺陷识别等功能，确保生产质量。</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实施效益分析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工业质检系统的应用显著提升了生产线的自动化水平，降低了人工成本，同时提高了产品一致性和市场竞争力。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智慧医疗影像</a:t>
            </a:r>
            <a:endParaRPr sz="3000" b="1" i="0">
              <a:solidFill>
                <a:srgbClr val="FFFFFF"/>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医疗影像识别技术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利用深度学习算法对X光、CT、MRI等医疗影像进行自动分析，提高疾病诊断的准确性和效率。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智慧病理分析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通过计算机视觉技术辅助病理学专家进行细胞和组织切片的分析，提升癌症等疾病的早期检测能力。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32171"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手术导航系统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结合计算机视觉与机器人技术，为外科医生提供实时手术指导，提高手术精准度和成功率。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10</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前沿研究方向</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定义与范畴</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计算机视觉定义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计算机视觉是使机器能够“看”和理解图像的技术，涉及图像处理、模式识别等领域。</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核心技能类别</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计算机视觉涵盖图像获取、特征提取、对象检测与识别等关键技术，为智能分析提供基础。</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应用领域广泛</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计算机视觉技术应用于医疗诊断、自动驾驶、安防监控等多个领域，提升效率和安全性。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小样本学习</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小样本学习旨在通过少量标注数据训练模型，提高其在未知领域的泛化能力。它突破了传统深度学习需要大量数据的限制，为实际应用提供了可能。</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小样本学习概述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小样本学习技术包括数据增强、元学习等方法。数据增强通过修改少量样本生成多样数据，增加模型的鲁棒性；元学习则通过快速适应新任务提升学习效率。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关键技术解析</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小样本学习在医疗诊断、自动驾驶等领域展现出巨大潜力。然而，如何进一步提高模型性能和稳定性，仍是当前研究的重要挑战。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应用领域与挑战</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跨模态融合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跨模态融合概念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跨模态融合指将来自不同模态的信息（如图像、文本、音频等）进行整合，以提升计算机视觉任务的性能和准确性。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技术实现方法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通过深度学习模型，实现多模态信息的联合学习与特征提取，从而有效提高计算机视觉系统对复杂场景的理解和识别能力。</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跨模态融合广泛应用于自动驾驶、智能安防和医疗影像分析等领域，极大提升了系统的智能化水平和应用效果。</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自监督训练</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自监督学习概述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自监督学习是一种无需人工标注数据的学习方法，通过利用数据的内在结构来训练模型，有效提升模型在未见数据上的表现。</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核心算法与技术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包括对比学习、生成对抗网络等，这些技术通过构建数据间的相似性或差异性，引导模型学习有用的特征表示。</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应用前景与挑战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自监督学习已在图像识别、自然语言处理等领域展现潜力，但数据质量、模型泛化等仍是当前研究的重点问题。</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发展历程脉络</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计算机视觉技术起源于20世纪60年代，最初用于模式识别和图像处理。随着计算能力的提升和算法的改进，逐渐应用于更广泛的场景。</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早期探索阶段</a:t>
            </a:r>
            <a:endParaRPr sz="2100" b="1" i="0">
              <a:solidFill>
                <a:srgbClr val="FFD8AE"/>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进入21世纪后，深度学习技术的突破极大地推动了计算机视觉的发展。特别是卷积神经网络（CNN）的应用，使图像分类、目标检测等任务达到新的高度。</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快速发展期</a:t>
            </a:r>
            <a:endParaRPr sz="2100" b="1" i="0">
              <a:solidFill>
                <a:srgbClr val="FFD8AE"/>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尽管取得了显著进展，计算机视觉仍面临如数据隐私、算法偏见等问题。未来研究方向包括提高模型泛化能力、增强对小样本的学习效率等。</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当前挑战与未来展望</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核心技术体系</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图像识别技术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图像识别是计算机视觉的核心，通过算法分析图像内容，实现物体检测与分类。广泛应用于安防监控、自动驾驶等领域。</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目标跟踪技术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目标跟踪技术利用图像序列中的目标信息，实现对移动目标的持续追踪。在视频监控、机器人导航中发挥重要作用。</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三维重建技术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三维重建技术通过二维图像生成三维模型，应用于虚拟现实、游戏开发等领域。提升用户体验和交互效果。</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图像基础处理</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降噪增强技术</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降噪算法概述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降噪算法通过减少图像或视频中的噪声干扰，提升视觉质量。常见方法包括空间域滤波和频域滤波，有效提高图像清晰度和可识别度。</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增强技术分类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图像增强技术主要分为对比度增强、边缘增强等类型。这些技术旨在改善图像视觉效果，便于后续处理和分析，提高信息提取效率。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5" y="1627200"/>
            <a:ext cx="3040542" cy="36274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应用实例分析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计算机视觉中，降噪与增强技术广泛应用于人脸识别、自动驾驶等领域。通过优化算法，显著提升了系统的准确性和鲁棒性，推动了智能技术的发展。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几何校正方法</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几何校正方法概述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几何校正是图像处理中的重要步骤，通过调整图像的几何形状和位置，使图像更加准确和清晰。</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常用几何校正技术</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包括仿射变换、透视变换等，每种技术适用于不同的图像畸变情况，需根据具体需求选择。</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实施效果评估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几何校正后，需对校正效果进行评估，确保图像的准确性和清晰度得到提高，满足后续分析需求。</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6234</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2025-09-30T11:35:00Z</dcterms:created>
  <dcterms:modified xsi:type="dcterms:W3CDTF">2025-09-30T11:35:17Z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ECB0241A74094A1193F8592ACDE0BEAB_12</vt:lpwstr>
  </property>
  <property fmtid="{D5CDD505-2E9C-101B-9397-08002B2CF9AE}" pid="3" name="KSOProductBuildVer">
    <vt:lpwstr>2052-12.1.0.22529</vt:lpwstr>
  </property>
</Properties>
</file>