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极限挑战巅峰时刻</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勇者无畏探索未知</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安全防护要点</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在极限运动中，头盔是最重要的个人防护装备之一。它能有效保护头部免受撞击和摔落造成的伤害，确保运动者的安全。</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头盔的重要性</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根据不同的极限运动项目选择合适的护具至关重要。例如，滑板和BMX自行车运动需要专业的手腕、膝盖和肘部护具，以减少受伤风险。</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护具的选择与使用</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定期检查和维护极限运动中的安全设备（如绳索、安全带等）是必要的，以保证其功能正常，从而在关键时刻提供有效保护。</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安全设备的检查与维护</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专业器材介绍</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极限运动专业器材概述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极限运动专用器材，包括安全装备、功能性服装及辅助工具，旨在提升运动安全性和表现力。这些器材是保障运动员在高风险环境下进行训练和比赛的重要保障。</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安全装备详解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安全装备是极限运动中不可或缺的部分，如头盔、护膝、护肘等，能有效防止运动员在活动中受到伤害。选择高质量、符合标准的装备至关重要。</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功能性服装特点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功能性服装专为极限运动设计，具备良好的透气性、耐磨性和舒适度。材质轻便且具有高弹性，能够适应各种极端气候条件，确保运动员发挥最佳状态。</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风险管控体系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环境因素评估</a:t>
            </a:r>
            <a:endParaRPr sz="3000" b="1" i="0">
              <a:solidFill>
                <a:srgbClr val="000000"/>
              </a:solidFill>
              <a:latin typeface="微软雅黑" panose="020B0503020204020204" charset="-122"/>
            </a:endParaRPr>
          </a:p>
        </p:txBody>
      </p:sp>
      <p:sp>
        <p:nvSpPr>
          <p:cNvPr id="4" name="New shape"/>
          <p:cNvSpPr/>
          <p:nvPr/>
        </p:nvSpPr>
        <p:spPr>
          <a:xfrm>
            <a:off x="1558800" y="1627201"/>
            <a:ext cx="3040532" cy="3988066"/>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气候影响分析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极限运动的环境因素中，气候条件对运动员表现和安全至关重要。极端天气如高温、低温或强风都可能严重影响运动结果，甚至造成危险。</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地形地貌考量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地形是影响极限运动的关键环境因素之一。不同地形如山地、沙漠或水域等，要求运动员具备相应的技能和装备，以应对各种复杂多变的地理条件。</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3" y="1627201"/>
            <a:ext cx="3040555"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自然障碍物评估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在极限运动中，自然障碍物的识别和管理是确保安全的重要环节。了解并评估可能遇到的障碍物，如岩石、树木或水流等，有助于制定合理的行动计划。</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应急处理方案</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应急医疗准备</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极限运动中，应配备基本的医疗包，包括止血带、绷带、消毒液等，以应对突发伤害。</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紧急撤离程序</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制定详细的紧急撤离计划，包括安全路径、集合点及通讯方式，确保在危险情况下能迅速撤离。</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心理急救措施</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提供专业的心理急救培训，帮助参与者在经历极端体验后有效管理情绪，预防创伤后应激障碍。</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体能训练方法</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力量强化训练</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核心力量训练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核心力量是极限运动者保持平衡和稳定的关键。包括平板支撑、仰卧起坐等，增强腹部肌肉群。</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下肢力量强化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针对腿部肌肉进行深蹲、跳跃练习，提升爆发力与耐力。有助于完成高难度动作，如滑板跳台。</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上肢力量提升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通过引体向上、俯卧撑等训练，增强手臂、背部力量。对于攀岩、滑翔伞等需要手部支撑的运动至关重要。</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耐力提升策略</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体能训练的重要性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体能是极限运动的基础，通过有计划的体能训练，可以有效增强耐力和力量，为挑战高强度运动奠定基础。</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合理饮食与恢复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科学的饮食搭配有助于能量补给和身体恢复，合理的营养分配和充足的休息对提升耐力至关重要。</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心理调适策略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极限运动中的心理调节不可忽视，通过冥想、正念等方法能有效缓解压力，提高集中力和持久力。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心理突破技巧</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恐惧管理机制</a:t>
            </a:r>
            <a:endParaRPr sz="3000" b="1" i="0">
              <a:solidFill>
                <a:srgbClr val="000000"/>
              </a:solidFill>
              <a:latin typeface="微软雅黑" panose="020B0503020204020204" charset="-122"/>
            </a:endParaRPr>
          </a:p>
        </p:txBody>
      </p:sp>
      <p:sp>
        <p:nvSpPr>
          <p:cNvPr id="4" name="New shape"/>
          <p:cNvSpPr/>
          <p:nvPr/>
        </p:nvSpPr>
        <p:spPr>
          <a:xfrm>
            <a:off x="6458401" y="1735403"/>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恐惧的本质解析</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恐惧是人类面对未知或潜在威胁时的自然反应，其核心在于对危险的感知与评估。通过深入理解恐惧的生理和心理机制，极限运动者可更好地管理自身的恐惧情绪，提升应对风险的能力。</a:t>
            </a:r>
            <a:endParaRPr sz="1575" b="0" i="0">
              <a:solidFill>
                <a:srgbClr val="000000"/>
              </a:solidFill>
              <a:latin typeface="微软雅黑" panose="020B0503020204020204" charset="-122"/>
            </a:endParaRPr>
          </a:p>
        </p:txBody>
      </p:sp>
      <p:sp>
        <p:nvSpPr>
          <p:cNvPr id="5" name="New shape"/>
          <p:cNvSpPr/>
          <p:nvPr/>
        </p:nvSpPr>
        <p:spPr>
          <a:xfrm>
            <a:off x="981860" y="2390400"/>
            <a:ext cx="4545077" cy="221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认知重构策略</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认知重构是一种有效的恐惧管理方法，它通过改变个体对威胁的认知方式来减轻恐惧感。在极限运动中，运动员可以通过正面思考、目标设定等方式，重新构建对挑战的认知，从而降低恐惧水平。</a:t>
            </a:r>
            <a:endParaRPr sz="1575" b="0" i="0">
              <a:solidFill>
                <a:srgbClr val="000000"/>
              </a:solidFill>
              <a:latin typeface="微软雅黑" panose="020B0503020204020204" charset="-122"/>
            </a:endParaRPr>
          </a:p>
        </p:txBody>
      </p:sp>
      <p:sp>
        <p:nvSpPr>
          <p:cNvPr id="6" name="New shape"/>
          <p:cNvSpPr/>
          <p:nvPr/>
        </p:nvSpPr>
        <p:spPr>
          <a:xfrm>
            <a:off x="6458401" y="4086618"/>
            <a:ext cx="4554174" cy="221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渐进式暴露疗法</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渐进式暴露疗法是另一种常用的恐惧管理技术，它涉及逐步让个体接触并适应他们害怕的情境。在极限运动训练中，运动员可通过分阶段增加难度的方式，逐渐习惯并克服恐惧，最终达到无惧挑战的境界。</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1325418"/>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457418"/>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4267158"/>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4086618"/>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01</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极限运动概述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02</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热门项目分类</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03</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装备技术解析</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04</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风险管控体系</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05</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体能训练方法</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06</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心理突破技巧</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07</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赛事文化解读</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08</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入门指导建议</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09</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安全保障措施</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10</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专注力培养法</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通过深呼吸和节奏性呼吸练习，帮助极限运动者在高压环境下保持冷静，提升专注力。</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呼吸控制技巧</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明确具体的目标可以有效提高集中注意力的能力，为每一次挑战制定清晰的目标，有助于专注训练。</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目标设定法</a:t>
            </a:r>
            <a:endParaRPr sz="2100" b="1" i="0">
              <a:solidFill>
                <a:srgbClr val="0CBE7C"/>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运用积极的心理暗示增强信心，减少恐惧感，从而在执行极限运动时能够更加专注。</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心理暗示法</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赛事文化解读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国际知名联赛</a:t>
            </a:r>
            <a:endParaRPr sz="3000" b="1" i="0">
              <a:solidFill>
                <a:srgbClr val="000000"/>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国际极限运动联赛概览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涵盖滑板、BMX等多个项目的国际赛事，吸引全球顶尖选手参与，促进极限运动文化的交流与发展。</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主要赛事与组织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X-Games、Red Bull Rampage等知名赛事由专业机构举办，通过高额奖金和广泛媒体覆盖，提升赛事影响力及运动员知名度。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对极限运动的影响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国际联赛不仅推动技术创新，还激发青少年参与热情，为极限运动行业培养人才，同时带动相关产业经济增长。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运动员精神内涵</a:t>
            </a:r>
            <a:endParaRPr sz="3000" b="1" i="0">
              <a:solidFill>
                <a:srgbClr val="000000"/>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极限运动精神内涵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极限运动不仅仅是对体能的挑战，更是一种精神的体现。它要求运动员具备勇气、毅力和创新精神，面对未知与危险时展现出非凡的勇气和决心。</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41"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团队合作的重要性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在极限运动中，团队合作是成功的关键因素之一。运动员们需要相互信任、支持与合作，共同制定策略并执行计划，以克服困难并达到目标。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3" y="1627201"/>
            <a:ext cx="3040555"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持续学习与成长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极限运动的不断发展要求运动员保持学习的态度，不断探索新技术、新方法，并在训练和比赛中积累经验。这种持续学习和自我提升的精神是运动员成功的重要基石。</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入门指导建议</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资质认证流程</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极限运动资质认证是运动员参与高难度运动项目的必要条件，通过考核确保技能和安全知识达标。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极限运动资质认证</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包括跳跃、攀爬、滑行等，每项技能都需通过系统训练与评估，以保障运动员在极限环境下的安全与表现。</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核心技能类别</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从报名资格审核到技能测试，再到最终的体能与心理素质评估，整个流程严格规范，旨在选拔具备优秀能力的极限运动者。</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认证流程详解</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系统学习路径</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极限运动基础理论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极限运动涉及物理学、人体工程学和心理学等多学科知识，为安全参与提供科学依据。</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技能训练方法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包括体能训练、技巧练习及心理调节，确保运动员在高风险环境中保持最佳状态。</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安全防护措施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学习正确的装备使用与应急处理，减少受伤风险，保障运动安全。</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安全保障措施</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医疗支持配置</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医疗支持团队配置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极限运动医疗团队应包括专业急救人员、医生和护士，确保在紧急情况下提供及时有效的医疗援助。</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现场医疗设备准备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现场应配备必要的医疗设备，如AED（自动体外除颤器）、氧气瓶和急救包，以应对突发医疗状况。</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应急响应机制建立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建立快速有效的应急响应机制，包括通讯系统、紧急疏散路线和救援程序，确保在事故发生时迅速反应。</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保险保障机制</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保险种类介绍</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极限运动保险涵盖多种风险，包括意外伤害、设备损坏和个人责任等，确保参与者安全。</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投保流程详解</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选择适合的保险产品后，通过在线平台或专业机构完成购买，填写必要信息并支付保费。</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理赔服务指南</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发生意外时，及时联系保险公司并提供相关证明文件，按照指引完成理赔申请，快速获得赔偿。</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极限运动概述</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未来发展趋势</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科技融合方向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智能装备应用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极限运动中，智能装备如GPS、心率监测器等，提供精准数据支持，增强运动安全性和效率。</a:t>
            </a:r>
            <a:endParaRPr sz="1575" b="0" i="0">
              <a:solidFill>
                <a:srgbClr val="000000"/>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无人机技术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无人机在极限运动中用于实时监控、拍摄高难度动作，提升观赏性和运动训练的科学性。</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虚拟现实体验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通过VR技术，极限运动爱好者可在虚拟环境中模拟真实场景，提前适应高难度动作，降低风险。</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大众化可能性</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极限运动的普及趋势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随着社会经济的发展和人们生活水平的提高，越来越多的人开始关注并参与极限运动，如滑板、攀岩等。</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极限运动的社会影响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极限运动不仅丰富了人们的业余生活，还推动了相关产业的发展，如体育用品制造、赛事组织等。</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极限运动的安全保障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为了确保参与者的安全，极限运动需要专业的设备和教练指导，同时加强安全教育和培训。</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定义与特点</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极限运动定义</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极限运动指在极端条件下进行的体育活动，包括滑板、滑雪板、BMX等。这类运动以高风险和高技巧著称。</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极限运动特点</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极限运动具有高难度、高风险和高观赏性的特点。它要求运动员具备出色的身体协调性和反应能力。</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极限运动分类</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根据运动形式和环境，极限运动可分为陆地类（如滑板、BMX）、空中类（如滑翔伞、跳伞）和水上类（如冲浪、水上摩托）。</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发展历程简述</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极限运动起源于20世纪中叶，最初由街头文化和年轻人的冒险精神推动。随着技术发展和媒体传播，逐渐形成全球性运动热潮。</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极限运动起源</a:t>
            </a:r>
            <a:endParaRPr sz="2100" b="1" i="0">
              <a:solidFill>
                <a:srgbClr val="0CBE7C"/>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从最初的滑板、BMX到如今的跑酷、自由潜水等项目，极限运动经历了多元化发展。每个阶段都涌现出新的技术和装备，推动了运动的普及和创新。</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发展历程回顾</a:t>
            </a:r>
            <a:endParaRPr sz="2100" b="1" i="0">
              <a:solidFill>
                <a:srgbClr val="0CBE7C"/>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目前，极限运动正朝着更专业化、科技化的方向发展。同时，社会对安全和规范的重视日益增加，预示着极限运动将更加健康和可持续地发展。</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当前趋势与未来展望</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热门项目分类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空中类运动</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跳伞运动介绍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跳伞是一种从飞机、直升机或其他空中设备跃出，通过降落伞安全着陆的极限运动。它考验着运动员的勇气和技能。</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翼装飞行技术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翼装飞行是一项结合了滑翔翼和跳伞技术的空中运动，运动员穿戴特制服装，在高空中自由飞翔，体验速度与激情的结合。</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动力三角翼飞行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动力三角翼是一种轻型飞行器，结合了飞机和滑翔翼的特点，适合初学者尝试的空中运动，提供了安全且刺激的飞行体验。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水上类挑战</a:t>
            </a:r>
            <a:endParaRPr sz="3000" b="1" i="0">
              <a:solidFill>
                <a:srgbClr val="000000"/>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水上滑板技巧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水上滑板是一项结合速度与技巧的运动，通过在水面上进行各种高难度动作展示运动者的平衡能力和反应速度。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冲浪艺术展示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冲浪不仅考验运动员对海浪的预判能力，更是一种艺术的表达方式。在波涛汹涌的海浪中寻找最佳的滑行路线，展现人与自然的和谐共处。</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0"/>
            <a:ext cx="3040516"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水上摩托竞速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水上摩托竞速是速度与激情的结合体，运动员驾驶着高速摩托艇在水面上疾驰，比拼速度和技巧，极具观赏性和挑战性。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装备技术解析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3916</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2025-09-30T11:58:00Z</dcterms:created>
  <dcterms:modified xsi:type="dcterms:W3CDTF">2025-09-30T11:57:59Z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96A6E5BD0EE241A085A81EEE4CD93924_12</vt:lpwstr>
  </property>
  <property fmtid="{D5CDD505-2E9C-101B-9397-08002B2CF9AE}" pid="3" name="KSOProductBuildVer">
    <vt:lpwstr>2052-12.1.0.22529</vt:lpwstr>
  </property>
</Properties>
</file>