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荐股技术核心解析</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精准策略与实战应用</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K线形态识别</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锤子线通常出现在市场下跌趋势中，具有长下影线和短实体。此形态表明买方力量增强，可能预示着底部反转。</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锤子线形态解析</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倒锤子线与锤子线相反，出现在上涨趋势末期。它由短实体和长上影线组成，暗示卖方压力增加，可能预示顶部反转。</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倒锤子线识别</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十字星形态是开盘价与收盘价相等或接近，上下影线较长的K线。常见于价格波动较大的市场中，表示多空双方力量均衡，市场方向不明。</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十字星形态解读</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量价关系解读</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量价关系概念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量价关系是股票市场中价格与成交量之间的相互影响，通过分析二者的变化趋势，可以预测股票价格的走势。</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成交量分析技巧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成交量反映了市场交易的活跃程度，通过观察成交量的变化，可以判断市场的买卖力量及其对股价的影响。</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量价结合策略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将成交量与价格变化相结合，形成量价分析策略，有助于投资者做出更精准的股票买卖决策，提高投资成功率。</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量化模型应用</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多因子策略构建</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多因子策略概述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多因子策略是一种通过分析多种财务指标来评估股票投资价值的方法，旨在提高投资回报并降低风险。</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因子筛选与优化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在构建多因子策略时，首先需要对候选因子进行筛选，然后通过回测和优化算法确定最佳组合，以最大化预期收益。</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策略执行与风险管理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确定多因子策略后，需严格执行并根据市场变化动态调整，同时建立有效的风险管理体系，确保投资组合的稳健运行。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回测优化方法</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回测优化方法概述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回测优化是通过历史数据验证和调整交易策略的过程，以期提高未来收益并降低风险。</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关键性能指标(KPI)</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KPI是衡量投资表现的重要指标，如夏普比率、最大回撤等，对策略优化至关重要。</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参数调优技巧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通过网格搜索、贝叶斯优化等技术调整策略参数，以达到最优性能，提升投资收益。</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市场情绪捕捉</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资金流向监测</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资金流向监测概述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资金流向监测是指通过分析股票市场中资金的流入和流出情况，以判断股票价格变动趋势的一种技术手段。</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监测方法与工具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常用的资金流向监测方法包括交易数据分析、主力资金追踪等，借助专业软件可以更精准地获取这些信息。</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应用策略与注意事项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在实际应用中，投资者应结合市场环境、公司基本面等因素，合理运用资金流向监测结果进行投资决策，并注意避免盲目跟风操作。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舆情数据分析</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舆情数据收集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通过互联网和社交媒体平台，实时监控并收集与股票相关的信息，如新闻报道、论坛讨论等，为后续分析提供基础数据。</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数据分析技术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运用自然语言处理（NLP）和机器学习算法，对收集到的舆情数据进行情感分析和主题提取，识别出投资者情绪变化及市场热点。</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趋势预测模型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根据历史舆情数据和股价走势，构建预测模型，评估未来一段时间内股票的潜在表现，辅助决策制定过程。</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风险控制机制</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止损止盈设置</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止损设置的重要性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止损是保护投资安全的重要手段，通过设定合理的止损点，可以有效避免因市场波动带来的不必要损失。</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止盈策略的运用</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止盈是在股票达到预期收益后及时卖出的行为，旨在锁定利润，防止因市场回调而损失已获收益。</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止损与止盈的平衡</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在股市操作中，合理设置止损和止盈点，实现风险控制与收益最大化之间的平衡，是每位投资者需要掌握的关键技巧。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荐股技术概述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基本面分析法</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技术面研判体系</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量化模型应用</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市场情绪捕捉</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风险控制机制</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实战案例剖析</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工具平台选择</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合规性要求</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持续学习方向</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仓位动态管理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仓位动态管理是指根据市场变化和个股表现，适时调整投资组合中的持股比例，以实现风险控制和收益最大化的策略。</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仓位动态管理概述</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通过分析市盈率、市净率等财务指标以及行业趋势，判断股票价值和未来表现，为仓位调整提供依据。</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关键指标监控</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根据市场波动和个人投资目标，灵活选择加仓、减仓或持有，确保投资组合在各种市场环境下的适应性和稳定性。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调整策略与时机</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实战案例剖析</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成功选股路径</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基本面分析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通过研究公司的财务报表、行业地位及宏观经济状况，评估其长期投资价值。此方法注重企业的持续盈利能力和稳定性。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技术面分析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利用股票的历史价格和交易量数据，通过图表和技术指标预测股价走势。技术分析有助于识别买卖时机和市场趋势。</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事件驱动策略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关注公司公告、政策变动等事件对股价的影响，寻找短期内可能带来超额收益的投资机会。这种方法需要快速反应和准确判断。</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失败教训总结</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忽视基本面分析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在荐股过程中，若过分依赖技术指标而忽略公司基本面，如财务状况、行业地位等，可能导致投资决策失误。</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过度交易风险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频繁买卖股票会增加交易成本，并可能因市场波动而产生不必要的损失，投资者应避免过度交易行为。</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盲目跟随热点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追逐市场热门股虽可能带来短期收益，但缺乏深入研究和判断往往导致长期亏损，应基于理性分析做出决策。</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工具平台选择</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专业软件对比</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介绍几款市场上主流的荐股软件，分析其功能特点和用户评价，帮助投资者选择最适合自己需求的软件工具。</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专业荐股软件概述</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详细对比各软件在技术指标分析方面的功能差异，如MACD、RSI等常用指标的应用情况，以及它们对投资决策的支持程度。</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技术指标对比</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评估不同荐股软件的数据更新速度和准确性，强调及时准确的市场信息对于做出有效投资决策的重要性。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实时数据更新效率</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数据源可靠性评估</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数据源选择标准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选择可靠数据源时需考虑其历史表现、数据更新频率及来源的多样性，以保障数据分析的准确性和全面性。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数据质量评估方法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通过检查数据的完整性、准确性和一致性来评估其质量，确保用于荐股的技术分析基于高质量数据。</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数据源可靠性影响因素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数据源可靠性受数据采集技术、数据处理流程以及外部因素如市场变动的影响，需综合考量以优化选股策略。</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09</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合规性要求</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信息披露规范</a:t>
            </a:r>
            <a:endParaRPr sz="3000" b="1" i="0">
              <a:solidFill>
                <a:srgbClr val="000000"/>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信息披露的重要性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信息披露是证券市场透明度的基石，确保投资者获得公平、准确的信息，有助于维护市场秩序和保护投资者权益。</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信息披露的内容要求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包括公司财务状况、经营成果、重大事项等关键信息，需及时、准确、完整地披露，避免误导投资者决策。</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40517" cy="3267239"/>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信息披露的监管机制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通过法律法规和监管机构监督，确保信息披露的真实性和合规性，对违规行为采取严厉处罚措施，保障市场公平公正。</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执业资格认证</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执业资格认证概述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执业资格认证是证券行业对从业人员专业能力的认可，确保其具备必要的专业知识和技能。</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认证流程与要求</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包括考试报名、资格审核、专业考试等多个环节，旨在评估并确认个人的专业素养和实践能力。</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认证的重要性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通过执业资格认证不仅提升个人职业竞争力，也是保障投资者利益、维护市场秩序的关键措施。</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荐股技术概述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10</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持续学习方向</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新规政策追踪</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新规政策概述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介绍近期出台的与荐股技术相关的政策法规，分析其对市场和投资者的影响。</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政策变动影响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探讨新政策如何改变现有市场环境，包括交易规则、信息透明度等方面的变化。</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应对策略建议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针对政策调整，提出投资者和企业应采取的策略，确保合规同时优化投资决策。</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前沿理论实践</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机器学习基础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机器学习是一种通过数据学习模式并做出预测的技术，广泛应用于股票分析，帮助投资者识别市场趋势。</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深度学习应用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深度学习是机器学习的一个分支，利用多层神经网络处理复杂数据。在荐股技术中，它可用于分析历史价格和交易量，预测股价走势。</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NLP技术使机器能够理解和生成人类语言。在股市分析中，NLP可解析财经新闻、社交媒体等文本信息，为投资决策提供依据。</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定义与范畴</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荐股技术定义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荐股技术是利用数据分析预测股票走势，为投资者提供买卖建议的技术手段。</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技术范畴概述</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涵盖基本面分析、技术面分析及量化模型等，旨在提高投资决策的科学性与准确性。</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应用领域解析</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广泛应用于个人投资顾问、机构资产管理以及智能投顾系统，助力市场参与者优化投资组合。</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核心目标解析</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核心目标是通过技术手段，精准预测股票市场的涨跌趋势，为投资者提供科学决策依据，实现资产增值。</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核心目标解析</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利用各种技术指标如移动平均线、相对强弱指数等，分析股票价格走势和市场情绪，为投资决策提供数据支持。</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技术指标运用</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制定严格的风险管理措施，包括止损点设置、仓位管理等，确保在追求收益的同时，有效控制潜在风险，保护投资本金。</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风险控制策略</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基本面分析法</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财务指标筛选</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财务指标筛选重要性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选择正确的财务指标是进行有效股票筛选的基础，通过分析这些指标可以评估公司的经济状况和未来发展潜力。</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核心财务比率分析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核心财务比率包括市盈率、市净率等，这些比率帮助投资者了解公司的市场估值和盈利能力，为投资决策提供依据。</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成长性与稳定性指标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分析公司的成长性和稳定性指标，如营业收入增长率、净利润增长趋势等，有助于判断公司未来的发展和风险水平。</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行业周期判断</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行业周期判断概述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行业周期判断是通过对行业发展历史、现状及未来趋势的分析，预测行业的兴衰变化，为投资决策提供依据。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宏观经济环境分析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分析宏观经济指标如GDP增长率、通货膨胀率、利率等，判断经济周期对行业的影响，从而做出合理投资选择。</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行业内部因素考量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考察行业内部的竞争格局、技术进步、政策支持等因素，评估其在行业中的地位和发展潜力，作为投资参考。</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技术面研判体系</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3701</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2025-09-30T15:39:00Z</dcterms:created>
  <dcterms:modified xsi:type="dcterms:W3CDTF">2025-09-30T15:39:18Z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DA5C229F3A4C4D2C93B8F3E84734DF5E_12</vt:lpwstr>
  </property>
  <property fmtid="{D5CDD505-2E9C-101B-9397-08002B2CF9AE}" pid="3" name="KSOProductBuildVer">
    <vt:lpwstr>2052-12.1.0.22529</vt:lpwstr>
  </property>
</Properties>
</file>