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降糖仪创新技术解析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精准控糖解决方案</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糖尿病患者分类</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根据糖尿病类型和病情严重程度，患者可分为1型、2型及妊娠糖尿病等类别，不同类别的治疗方案和管理方式存在差异。</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糖尿病患者分类</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主要影响年轻人群，由胰岛素绝对不足引起，需终身注射胰岛素来控制血糖水平，常伴有自身免疫反应特征。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1型糖尿病特点</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多见于中老年人，与遗传、生活习惯等因素密切相关，治疗重点在于饮食控制、运动及口服或注射药物综合管理。</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2型糖尿病概述</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特殊场景应用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特殊场景下的适用性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降糖仪在医疗急救、野外探险及家庭使用等特殊场景中，展现出其便携、快速响应的优势，确保血糖控制的稳定性。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应急情况下的辅助工具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面对突发状况如低血糖昏迷时，降糖仪能够迅速提供精准的血糖测量与药物注射，成为医疗救援中的得力助手。</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长期患者自我管理支持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对于需要长期监测血糖的患者，降糖仪简化了日常管理流程，通过自动记录与分析数据，帮助患者更好地掌握病情变化趋势。</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操作指南</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使用步骤演示</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开机与设备检查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首先确保降糖仪处于关闭状态，连接电源并开启。检查设备各部分是否正常，包括显示屏、传感器等。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血糖检测操作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将专用试纸插入仪器指定区域，使用采血笔采集指尖血液后滴入试纸，按照指示等待结果读取。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数据记录与分析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查看并记录血糖数值，利用附带软件或应用进行数据分析，根据医生建议调整治疗方案。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注意事项说明</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使用前准备</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在使用降糖仪前，请确保设备连接电源和血糖试纸安装正确，同时清洁双手以避免污染。</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操作步骤说明</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遵循产品说明书的指导进行操作，包括测量、数据记录及设备维护等步骤，以确保准确获取血糖水平。</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注意事项与安全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注意避免在极端环境下使用设备，如高温或湿度过高的环境，并妥善存储试纸和电池，以延长设备使用寿命。</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临床验证</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实验数据展示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实验数据概览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展示降糖仪在不同血糖水平下的使用效果，通过图表形式直观呈现数据对比，以证明其有效性和稳定性。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用户反馈汇总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收集并分析使用降糖仪后的用户反馈，包括满意度、改善情况及任何遇到的问题，为产品优化提供依据。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临床研究结果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引用或介绍相关的临床研究，展示降糖仪在医学领域的应用成果和对糖尿病患者生活质量的积极影响。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权威认证资质</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降糖仪权威认证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降糖仪经过严格的国际标准认证，确保产品质量与安全，为用户提供可靠的血糖管理工具。</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专业机构认可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获得多家权威医疗及健康管理机构的认可，证明其在降糖领域的专业性和高效性。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持续更新资质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定期对降糖仪进行技术升级和资质审核，保持产品的领先地位和合规性。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市场对比</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竞品参数对标</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竞品功能对比</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本部分将详细比较市场上主要降糖仪的功能，包括但不限于血糖监测精度、用户界面友好度以及数据传输能力，旨在突出我们产品的优势。</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技术参数分析</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深入分析竞品的技术参数，如设备尺寸、重量、电池续航能力等，通过数据对比，展示我们产品的高效能和便携性优势，满足不同用户需求。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用户体验反馈</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综合用户对竞品的使用体验评价，包括操作便捷性、舒适度及售后服务满意度等方面，为消费者提供更直观的购买参考，增强信任感。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产品概述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技术优势</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适用人群</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操作指南</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临床验证</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市场对比</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用户反馈</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维护管理</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发展趋势</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选购建议</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差异化亮点提炼</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采用先进的传感技术，实时监测血糖水平，为用户提供精准的健康管理数据。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智能血糖监控</a:t>
            </a:r>
            <a:endParaRPr sz="2100" b="1" i="0">
              <a:solidFill>
                <a:srgbClr val="18AFAB"/>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结合用户健康数据，智能推荐适合的降糖药物和剂量，优化治疗效果，减少副作用。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个性化用药建议</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通过互联网连接专业医生，提供在线咨询与指导，确保用户得到及时有效的医疗支持。</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远程医疗支持</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用户反馈</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真实案例分享</a:t>
            </a:r>
            <a:endParaRPr sz="3000" b="1" i="0">
              <a:solidFill>
                <a:srgbClr val="000000"/>
              </a:solidFill>
              <a:latin typeface="微软雅黑" panose="020B0503020204020204" charset="-122"/>
            </a:endParaRPr>
          </a:p>
        </p:txBody>
      </p:sp>
      <p:sp>
        <p:nvSpPr>
          <p:cNvPr id="4" name="New shape"/>
          <p:cNvSpPr/>
          <p:nvPr/>
        </p:nvSpPr>
        <p:spPr>
          <a:xfrm>
            <a:off x="1558800" y="1627200"/>
            <a:ext cx="2744215" cy="20880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糖尿病患者的真实故事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一位糖尿病患者使用降糖仪后，血糖控制明显改善，生活质量得到提升。</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老年患者的成功案例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一位老年糖尿病患者通过坚持使用降糖仪，有效预防了糖尿病并发症的发生。</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青少年患者的转变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一名青少年患者在家长的帮助下使用降糖仪，血糖水平稳定，避免了病情的恶化。</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满意度调研结果</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用户满意度概述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调研显示，多数用户对降糖仪表示满意，认为其操作简便，能有效辅助血糖控制。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功能使用反馈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用户普遍赞赏降糖仪的精准测糖和智能提醒功能，但建议增加更多个性化设置选项。</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4" y="1627200"/>
            <a:ext cx="3032171" cy="2898928"/>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改进建议汇总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部分用户提出希望提升设备的稳定性和准确性，同时增加移动应用兼容性以优化用户体验。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维护管理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日常清洁保养</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在使用降糖仪前，确保双手和仪器表面干净。避免使用任何可能损坏仪器表面的清洁剂或湿布。</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清洁前准备</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定期用干净的软布轻轻擦拭仪器外壳。对于难以去除的污渍，可使用少量酒精进行局部清洁，注意不要让液体进入仪器内部。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日常清洗步骤</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清洁完毕后，将降糖仪存放在干燥、阴凉的地方，避免阳光直射和潮湿环境。定期检查电池电量和功能状态，确保设备正常运行。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存放与维护</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故障排查方案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电源连接检查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首先确保降糖仪的电源线连接正确且稳固，避免因接触不良导致的设备无法正常工作。</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显示屏故障排除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如果显示屏无显示或显示异常，尝试重启设备或更新软件，如问题依旧存在则需联系技术支持进行专业维修。</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功能异常处理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针对降糖仪特定功能失效（如血糖测量不准确），应按照用户手册指导进行校准或重置，必要时寻求专业帮助。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发展趋势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行业技术动向</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行业技术发展趋势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随着科技进步，医疗健康设备正逐步向智能化、精准化发展。降糖仪作为糖尿病管理的重要工具，其技术更新迭代迅速，以适应不断变化的市场需求和患者需求。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2"/>
            <a:ext cx="3040565" cy="3988066"/>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创新技术应用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现代降糖仪集成了多种先进技术，包括生物传感、数据分析及云计算等，这些技术的应用极大提高了设备的使用便捷性和治疗效率，为糖尿病患者提供个性化治疗方案。</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20" y="1627201"/>
            <a:ext cx="3040555" cy="3988066"/>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市场前景展望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未来，降糖仪行业将继续深化技术创新，结合人工智能、物联网等新兴技术，推动远程监控与智能管理，预计将进一步拓宽市场应用领域，提升患者生活质量。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未来升级方向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智能化血糖管理</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通过集成先进的算法和传感技术，实现对血糖水平的精准监测与实时调节，提升糖尿病患者的自我管理能力。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远程医疗服务</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利用互联网技术提供远程医疗支持，医生可随时获取患者血糖数据，及时调整治疗方案，提高治疗效果和患者的生活质量。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个性化治疗策略</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根据患者的血糖波动模式和生活习惯，自动调整降糖仪的工作参数，实现更加个性化和精准的血糖控制。</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产品概述</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选购建议</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配置选择策略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选择合适配置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根据用户的具体需求和预算，选择合适的降糖仪配置。考虑功能、品牌、价格等因素，确保购买到性价比高的产品。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功能需求分析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明确降糖仪的主要功能，如血糖监测、药物输送等。根据个人健康状况和治疗目标，选择最符合需求的配置。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品牌信誉考量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选择知名品牌的降糖仪，通常质量更有保障。了解品牌的市场口碑、售后服务等信息，确保购买后使用无忧。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性价比评估模型</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成本效益分析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通过对比降糖仪的初始投资与长期使用中节省的医疗开支，评估其经济效益。</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技术成熟度考量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分析降糖仪的技术先进性和市场接受度，确保选择性价比高的产品。</a:t>
            </a:r>
            <a:endParaRPr sz="1575" b="0" i="0">
              <a:solidFill>
                <a:srgbClr val="000000"/>
              </a:solidFill>
              <a:latin typeface="微软雅黑" panose="020B0503020204020204" charset="-122"/>
            </a:endParaRPr>
          </a:p>
        </p:txBody>
      </p:sp>
      <p:sp>
        <p:nvSpPr>
          <p:cNvPr id="6" name="New shape"/>
          <p:cNvSpPr/>
          <p:nvPr/>
        </p:nvSpPr>
        <p:spPr>
          <a:xfrm>
            <a:off x="7301229" y="1627200"/>
            <a:ext cx="2744216"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维护与服务成本</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考虑设备维护频率及售后服务质量，评估整体拥有成本。</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降糖仪定义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降糖仪是一种用于糖尿病患者监测血糖水平的医疗仪器，通过检测血液中的葡萄糖含量，帮助患者了解血糖变化并调整治疗方案。</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工作原理概述</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降糖仪通常采用电化学或光学检测技术，通过与皮肤接触采集血液样本，经过一系列化学反应或光反射测量血糖水平，并将结果以数字形式显示出来。</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主要功能介绍</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除了血糖检测外，现代降糖仪还具备储存历史数据、提醒用药时间等功能，有助于患者更好地管理糖尿病，提高生活质量。</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核心功能解析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通过高精度传感器持续追踪血糖变化，实时反馈给使用者和医疗团队，为糖尿病管理提供关键数据支持。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血糖监测技术</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利用先进的算法对血糖数据进行深度分析，预测血糖波动趋势，辅助制定个性化的降糖方案，提高治疗效率。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智能数据分析</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结合移动互联网技术，实现血糖数据的远程传输与共享，医生可随时掌握患者状况，及时调整治疗方案，保障患者安全。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远程医疗监控</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技术优势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智能调控系统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智能调控系统介绍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智能调控系统是降糖仪的核心，通过实时监测血糖水平，自动调整胰岛素注射量，确保血糖稳定在安全范围内。</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自适应学习算法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系统采用先进的自适应学习算法，能够根据用户的个体差异和生活习惯，不断优化胰岛素的调节策略，提高治疗的精准度。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用户友好界面设计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界面简洁直观，操作便捷，用户可以轻松设置目标血糖值、查看历史记录和接收健康建议，提升使用体验和依从性。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精准度保障机制</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高精度传感器应用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采用先进生物电信号检测技术，确保血糖监测数据的准确性和实时性。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自动校正系统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内置智能算法，根据用户历史数据和环境变化自动调整测量参数，提高精准度。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数据分析与反馈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通过云平台大数据分析，为用户提供个性化降糖方案建议，持续优化使用体验。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适用人群</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3569</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2025-09-30T15:41:00Z</dcterms:created>
  <dcterms:modified xsi:type="dcterms:W3CDTF">2025-09-30T15:40:53Z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58B3E88A49E9400FB2BEDE719775A04B_12</vt:lpwstr>
  </property>
  <property fmtid="{D5CDD505-2E9C-101B-9397-08002B2CF9AE}" pid="3" name="KSOProductBuildVer">
    <vt:lpwstr>2052-12.1.0.22529</vt:lpwstr>
  </property>
</Properties>
</file>