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健康关怀智慧赋能新生态</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1CCFF"/>
                </a:solidFill>
                <a:latin typeface="微软雅黑" panose="020B0503020204020204" charset="-122"/>
              </a:rPr>
              <a:t>全周期健康管理解决方案解析</a:t>
            </a:r>
            <a:endParaRPr sz="3000" b="1" i="0">
              <a:solidFill>
                <a:srgbClr val="01CC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手动录入补充机制</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在健康关怀系统中，手动录入补充机制允许工作人员根据需要手动添加或更新患者信息，以确保数据的准确性和完整性。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手动录入补充机制</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通过手动录入补充机制，工作人员可以纠正自动录入过程中可能产生的错误，从而提高整体数据的准确性和可靠性。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提高数据准确性</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手动录入补充机制为系统提供了额外的灵活性，使得在特定情况下能够快速响应并处理数据，满足不同场景下的需求。</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增强系统灵活性</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03</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智能分析引擎架构</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实时数据处理流程</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实时数据收集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通过传感器和设备，持续监测并收集用户的健康数据，如心率、血压等，确保数据的时效性和准确性。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数据处理与分析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利用先进的算法对收集的数据进行即时处理和分析，提取关键健康指标，为后续决策提供科学依据。</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健康预警系统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根据数据分析结果，系统能够快速识别潜在的健康风险，及时向用户和医疗人员发出预警，促进早期干预。</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AI疾病预测模型</a:t>
            </a:r>
            <a:endParaRPr sz="3000" b="1" i="0">
              <a:solidFill>
                <a:srgbClr val="FFFFFF"/>
              </a:solidFill>
              <a:latin typeface="微软雅黑" panose="020B0503020204020204" charset="-122"/>
            </a:endParaRPr>
          </a:p>
        </p:txBody>
      </p:sp>
      <p:sp>
        <p:nvSpPr>
          <p:cNvPr id="4" name="New shape"/>
          <p:cNvSpPr/>
          <p:nvPr/>
        </p:nvSpPr>
        <p:spPr>
          <a:xfrm>
            <a:off x="1558800" y="1627201"/>
            <a:ext cx="3040516" cy="3267222"/>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AI疾病预测模型简介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AI疾病预测模型利用机器学习算法，通过分析大量医疗数据，识别疾病风险因素，实现对个体未来健康状况的精准预测。</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15" cy="3267222"/>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关键技术与方法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主要技术包括深度学习、自然语言处理等，通过构建复杂网络模型，提取关键健康指标，提高预测的准确性和可靠性。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1"/>
            <a:ext cx="3040516" cy="3267222"/>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应用案例与效果评估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已在糖尿病、癌症等领域成功应用，显著提高了早期诊断率，降低了医疗成本，为患者提供了个性化健康管理方案。</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个性化健康画像生成</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健康数据收集</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通过穿戴设备、医疗记录等方式，系统全面收集用户的健康信息，包括生理指标、生活习惯等。</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数据分析与处理</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利用大数据和机器学习技术，对收集到的健康数据进行分析处理，提取有价值的信息。</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个性化健康画像生成</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根据分析结果，系统为用户生成个性化健康画像，展示用户的健康状况、风险因素等信息。</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04</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干预方案推送系统</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动态提醒策略制定</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动态提醒策略概述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动态提醒策略通过实时分析用户行为和健康数据，提供个性化的健康建议和预警通知，帮助用户有效管理自身健康。</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关键指标监测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动态提醒系统关注心率、血压、睡眠质量等关键健康指标，通过持续监测及时发现异常情况并提供相应的健康指导。</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个性化提醒设置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根据用户的健康状况和个人偏好，用户可以自定义提醒内容和频率，确保提醒信息与实际需求高度匹配，提升健康管理效率。</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分级预警机制设置</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分级预警机制介绍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分级预警机制是健康关怀系统中的核心组成部分，通过设定不同级别的预警来及时响应和处理用户的健康状况。</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预警级别划分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根据用户健康数据和风险等级，将预警划分为一级到三级不等，确保能够迅速识别并应对紧急或高风险情况。</a:t>
            </a:r>
            <a:endParaRPr sz="1575" b="0" i="0">
              <a:solidFill>
                <a:srgbClr val="FFFFFF"/>
              </a:solidFill>
              <a:latin typeface="微软雅黑" panose="020B0503020204020204" charset="-122"/>
            </a:endParaRPr>
          </a:p>
        </p:txBody>
      </p:sp>
      <p:sp>
        <p:nvSpPr>
          <p:cNvPr id="6" name="New shape"/>
          <p:cNvSpPr/>
          <p:nvPr/>
        </p:nvSpPr>
        <p:spPr>
          <a:xfrm>
            <a:off x="7301229" y="1627200"/>
            <a:ext cx="2744216"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预警触发条件与处理流程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明确各预警级别的触发条件和相应的处理流程，包括初步评估、紧急通知、医疗干预等步骤，以保障用户安全。</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定制化改善建议库</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个性化健康评估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通过数据分析与算法模型，为用户提供定制化的健康风险评估，帮助识别潜在健康问题。</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饮食改善建议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根据用户体质和营养需求，提供科学的饮食调整方案，促进营养均衡，提升生活质量。</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运动康复指导</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结合个人健康状况和康复目标，定制个性化的运动计划，加速恢复进程，增强身体机能。</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05</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医患交互平台搭建</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目录</a:t>
            </a:r>
            <a:endParaRPr sz="4800" b="1" i="0">
              <a:solidFill>
                <a:srgbClr val="FA666E"/>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01</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系统概述与目标</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02</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数据采集模块设计</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03</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智能分析引擎架构</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04</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干预方案推送系统</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05</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医患交互平台搭建</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06</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应急响应保障体系</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07</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数据安全防护机制</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08</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用户体验优化方向</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09</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实施效果评估标准</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10</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未来扩展规划路径</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在线问诊通道建设</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在线问诊系统通过互联网连接医患，提供远程医疗咨询服务。用户可通过平台直接与医生交流，获取专业诊断和治疗建议。</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在线问诊系统简介</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该系统具备即时通讯、病历管理等功能。优势在于便捷性，无论时间和地点，患者均可轻松访问医疗服务，提高诊疗效率。</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系统功能与优势</a:t>
            </a:r>
            <a:endParaRPr sz="2100" b="1" i="0">
              <a:solidFill>
                <a:srgbClr val="01CCFF"/>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实施策略包括技术升级、用户体验优化等。未来将整合更多医疗资源，提升服务范围和质量，为公众健康提供更全面的保障。</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实施策略与未来展望</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电子病历云端同步</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电子病历云端同步定义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电子病历云端同步指的是将患者的医疗记录通过互联网传输并存储在云服务器上，实现跨设备、跨地点的数据共享和访问。</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云端同步的优势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云端同步能够提高医疗服务效率，便于医生快速获取患者历史信息；同时保障数据安全性与隐私保护，减少纸质病历的存储空间。</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实施挑战与解决方案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实施云端同步需解决数据安全、隐私保护及不同系统兼容性等问题。采用先进的加密技术与统一标准是确保有效实施的关键策略。</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专家团队远程会诊</a:t>
            </a:r>
            <a:endParaRPr sz="3000" b="1" i="0">
              <a:solidFill>
                <a:srgbClr val="FFFFFF"/>
              </a:solidFill>
              <a:latin typeface="微软雅黑" panose="020B0503020204020204" charset="-122"/>
            </a:endParaRPr>
          </a:p>
        </p:txBody>
      </p:sp>
      <p:sp>
        <p:nvSpPr>
          <p:cNvPr id="4" name="New shape"/>
          <p:cNvSpPr/>
          <p:nvPr/>
        </p:nvSpPr>
        <p:spPr>
          <a:xfrm>
            <a:off x="1558800" y="1627200"/>
            <a:ext cx="2744215" cy="244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专家团队远程会诊简介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通过互联网技术，专家团队实现跨地域协作，为患者提供高效、精准的远程医疗服务。</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实施过程与优势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远程会诊整合医学影像、电子病历等资源，实现实时交流，提高诊断效率，降低患者就医成本。</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挑战与应对策略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面对网络稳定性和信息安全问题，采用加密技术保障数据安全，优化系统架构确保服务稳定性。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06</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应急响应保障体系</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异常指标自动捕捉</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异常指标自动识别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利用先进的算法和数据分析技术，系统能够实时监测并自动识别出潜在的健康异常指标，为早期干预提供数据支持。</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实时健康监控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通过连续跟踪个体健康参数，如心率、血压等，系统能及时发现并报告任何偏离正常范围的指标，确保及时采取相应措施。</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预警与通知机制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一旦检测到异常指标，系统将立即启动预警机制，并通过短信、邮件等方式向用户及其医疗提供者发送警报，以便快速响应。</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紧急联系人快速触达</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健康关怀系统中的紧急联系人功能允许用户迅速联系预设的亲友或医疗服务提供者，确保在紧急情况下能够及时获得帮助。</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紧急联系人功能</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系统通过一键拨号、消息通知等方式，简化紧急求助的操作步骤，使用户能够在最短时间内与紧急联系人取得联系。</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快速触达流程</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为保障用户隐私和安全，紧急联系人信息需经过用户授权后才能使用，同时系统会采取加密等技术手段保护通讯内容不被泄露。</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安全保障措施</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急救资源智能调度</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智能调度系统概述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急救资源智能调度系统通过整合各类医疗资源，实现快速、准确的救援响应，提高急救效率和患者生存率。</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核心技术应用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利用大数据分析和机器学习算法，预测紧急情况发生概率，优化资源配置，确保在关键时刻提供及时有效的医疗服务。</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实施效果评估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通过对比分析实施前后的急救响应时间和救治成功率，评估智能调度系统的实际效果，为进一步优化提供依据。</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07</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数据安全防护机制</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隐私加密传输协议</a:t>
            </a:r>
            <a:endParaRPr sz="3000" b="1" i="0">
              <a:solidFill>
                <a:srgbClr val="FFFFFF"/>
              </a:solidFill>
              <a:latin typeface="微软雅黑" panose="020B0503020204020204" charset="-122"/>
            </a:endParaRPr>
          </a:p>
        </p:txBody>
      </p:sp>
      <p:sp>
        <p:nvSpPr>
          <p:cNvPr id="4" name="New shape"/>
          <p:cNvSpPr/>
          <p:nvPr/>
        </p:nvSpPr>
        <p:spPr>
          <a:xfrm>
            <a:off x="1558800" y="1627200"/>
            <a:ext cx="3040503" cy="3627421"/>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定义与重要性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隐私加密传输协议是保护数据在网络中传输安全的重要手段，确保信息在传输过程中不被截获或篡改。</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33" cy="3627421"/>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技术原理与实现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该协议通过先进的加密算法和安全协议栈，对敏感数据进行加密处理，并采用数字签名等技术保证数据的完整性和真实性。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7" y="1627201"/>
            <a:ext cx="3040532" cy="3627420"/>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应用场景与挑战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广泛应用于医疗健康、个人通信等领域，面对日益增长的数据量和复杂多变的安全威胁，如何持续优化协议性能和安全性成为关键挑战。</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权限分级管理制度</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权限分级定义</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权限分级管理制度是根据用户的角色和职责，将系统访问和管理权限进行分类和限制的一套规则。</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核心角色划分</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根据工作需求和安全等级，将用户分为管理员、普通用户、访客等不同角色，并赋予相应的权限。</a:t>
            </a:r>
            <a:endParaRPr sz="1575" b="0" i="0">
              <a:solidFill>
                <a:srgbClr val="FFFFFF"/>
              </a:solidFill>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权限分配与调整</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依据用户职责变化及时调整权限，确保权限与实际工作相匹配，同时定期审查权限设置，防止滥用。</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01</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系统概述与目标</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合规化存储方案</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合规化存储概念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合规化存储是指在数据存储过程中，确保数据安全、隐私保护和符合相关法律法规要求的存储方式。</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法律法规遵循</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合规化存储方案需严格遵守国家及地方的相关法律法规，如数据保护法、网络安全法等，确保数据的合法性和安全性。</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技术实现途径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通过采用加密技术、访问控制、数据脱敏等手段，有效防止数据泄露和非法访问，保障数据在存储过程中的安全与合规性。</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08</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用户体验优化方向</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界面适老化改造</a:t>
            </a:r>
            <a:endParaRPr sz="3000" b="1" i="0">
              <a:solidFill>
                <a:srgbClr val="FFFFFF"/>
              </a:solidFill>
              <a:latin typeface="微软雅黑" panose="020B0503020204020204" charset="-122"/>
            </a:endParaRPr>
          </a:p>
        </p:txBody>
      </p:sp>
      <p:sp>
        <p:nvSpPr>
          <p:cNvPr id="4" name="New shape"/>
          <p:cNvSpPr/>
          <p:nvPr/>
        </p:nvSpPr>
        <p:spPr>
          <a:xfrm>
            <a:off x="1558800"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界面适老化改造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针对老年人使用习惯，对系统界面进行优化设计，如放大字体、简化操作流程和增加语音辅助功能，旨在提高老年用户的使用便利性和安全性。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视觉友好性增强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通过调整色彩对比度、增加高亮显示等方法，提高老年用户的视觉识别能力。同时考虑低视力用户的需求，提供文字放大选项及语音反馈。</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交互逻辑简化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重新设计用户界面的交互逻辑，减少复杂步骤，引入直观图标和快捷操作，确保老年用户能快速理解并完成常用功能，提升用户体验。</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语音交互功能集成</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语音识别技术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语音识别技术使设备能够理解和转录人类语言，为健康关怀系统提供基础交互能力，提升用户体验。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自然语言处理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自然语言处理技术使系统理解用户意图和情感，实现更智能的对话管理，增强系统的响应性和互动性。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多模态交互支持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集成视觉、触觉等多模态交互功能，丰富用户与健康关怀系统的交互方式，提升整体使用体验。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跨终端无缝衔接</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无缝数据共享机制</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在健康关怀系统中，通过先进的数据加密和传输技术，实现不同终端间的数据无缝共享，确保患者信息的实时更新与准确性。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多平台协同操作</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系统支持跨平台操作，无论是PC、平板还是手机，都能提供一致的用户体验，方便医护人员随时随地访问患者资料，进行诊疗活动。</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智能设备集成</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将智能手环、可穿戴医疗设备等直接接入健康关怀系统，自动同步生理参数，为医生提供全面的健康监测数据，增强诊断效率与准确性。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09</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实施效果评估标准</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健康指标改善率</a:t>
            </a:r>
            <a:endParaRPr sz="3000" b="1" i="0">
              <a:solidFill>
                <a:srgbClr val="FFFFFF"/>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健康指标概念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健康指标是评估个体或群体健康状况的重要参数，包括生理、心理和社会适应性等方面。</a:t>
            </a:r>
            <a:endParaRPr sz="1575" b="0" i="0">
              <a:solidFill>
                <a:srgbClr val="FFFFFF"/>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改善率计算方法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通过对比治疗前后的健康指标数据，计算出健康指标的改善率，以量化治疗效果和健康变化。</a:t>
            </a:r>
            <a:endParaRPr sz="1575" b="0" i="0">
              <a:solidFill>
                <a:srgbClr val="FFFFFF"/>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健康指标改善应用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健康指标改善率不仅用于评估治疗效果，还能指导制定个性化健康管理计划，促进长期健康维护。</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用户活跃度监测</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用户活跃度定义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用户活跃度指用户在特定时间段内对健康关怀系统的参与程度，包括登录频率、操作行为等指标。</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数据收集与分析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通过技术手段收集用户使用数据，运用大数据分析算法评估活跃度，识别关键影响因素，为优化提供依据。</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提升活跃度策略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根据活跃度分析结果，制定个性化激励措施和优化建议，如推送健康提醒、定制活动等，以增强用户黏性和满意度。</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服务满意度调查</a:t>
            </a:r>
            <a:endParaRPr sz="3000" b="1" i="0">
              <a:solidFill>
                <a:srgbClr val="FFFFFF"/>
              </a:solidFill>
              <a:latin typeface="微软雅黑" panose="020B0503020204020204" charset="-122"/>
            </a:endParaRPr>
          </a:p>
        </p:txBody>
      </p:sp>
      <p:sp>
        <p:nvSpPr>
          <p:cNvPr id="4" name="New shape"/>
          <p:cNvSpPr/>
          <p:nvPr/>
        </p:nvSpPr>
        <p:spPr>
          <a:xfrm>
            <a:off x="1558799" y="1627201"/>
            <a:ext cx="3031739" cy="2898928"/>
          </a:xfrm>
          <a:prstGeom prst="roundRect">
            <a:avLst>
              <a:gd name="adj" fmla="val 10032"/>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服务满意度调查概述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通过系统化收集用户反馈，评估健康关怀服务的整体表现，为改进提供依据。</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538" y="1627200"/>
            <a:ext cx="3031738" cy="2898928"/>
          </a:xfrm>
          <a:prstGeom prst="roundRect">
            <a:avLst>
              <a:gd name="adj" fmla="val 10032"/>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调查方法和工具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采用在线问卷、电话访谈等方式，结合专业分析软件，确保数据准确性和全面性。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276" y="1627201"/>
            <a:ext cx="3031739" cy="2898928"/>
          </a:xfrm>
          <a:prstGeom prst="roundRect">
            <a:avLst>
              <a:gd name="adj" fmla="val 10032"/>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结果应用与改进措施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根据满意度调查结果，识别服务短板，制定针对性改进计划，持续优化服务质量。</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10</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未来扩展规划路径</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健康关怀定义解析</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健康关怀概念界定</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健康关怀系统指通过技术手段整合个体健康数据，提供个性化健康管理方案，旨在提升公众健康水平，预防疾病发生。</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健康关怀核心要素</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包括数据采集、分析处理与反馈机制三部分，确保信息准确传递，实现对用户健康状况的实时监控和干预措施的有效实施。</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健康关怀价值体现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通过精准医疗、远程诊疗等方式，减少医疗资源浪费，提高治疗效率与质量，同时增强患者自我管理能力，促进全民健康意识提升。</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物联网生态融合</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物联网技术通过将各种设备和传感器连接至互联网，实现数据的实时收集与交换，为健康关怀系统提供强大的数据支持。</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物联网技术概述</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在健康关怀系统中，物联网生态融合意味着整合不同来源的数据，创建统一平台，促进跨部门协作，优化资源配置和服务效率。</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生态系统构建</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展示物联网在健康关怀领域的创新应用，如智能穿戴设备监测用户健康状态，以及远程医疗等，突显技术对提升生活质量的重要作用。</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创新应用实例</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社区健康管理联动</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社区健康数据整合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通过建立统一的健康信息平台，实现居民健康数据的集中管理和共享，便于医疗资源的有效分配和服务的个性化定制。</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居民健康档案管理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为每位社区居民建立个人健康档案，记录其健康状况、病史以及治疗过程等信息，以便于提供连续性的健康管理服务。</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慢性病预防与控制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针对社区内高发的慢性病如高血压、糖尿病等，开展定期筛查和健康教育活动，促进居民自我管理能力的提升和疾病的早期发现。</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保险业务深度对接</a:t>
            </a:r>
            <a:endParaRPr sz="3000" b="1" i="0">
              <a:solidFill>
                <a:srgbClr val="FFFFFF"/>
              </a:solidFill>
              <a:latin typeface="微软雅黑" panose="020B0503020204020204" charset="-122"/>
            </a:endParaRPr>
          </a:p>
        </p:txBody>
      </p:sp>
      <p:sp>
        <p:nvSpPr>
          <p:cNvPr id="4" name="New shape"/>
          <p:cNvSpPr/>
          <p:nvPr/>
        </p:nvSpPr>
        <p:spPr>
          <a:xfrm>
            <a:off x="1558800" y="1627200"/>
            <a:ext cx="2744215" cy="244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保险业务深度对接策略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通过整合健康数据，实现精准风险评估与个性化保险产品设计，提升客户满意度与市场竞争力。</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数据共享与隐私保护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建立安全的数据交换机制，确保个人健康信息的安全传输，同时遵守相关法律法规，保护消费者隐私权益。</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跨界合作模式探索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与医疗机构、科技公司等多方合作，共同开发创新服务产品，拓宽健康关怀系统的应用范围与服务深度。</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核心功能定位说明</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健康关怀系统旨在提供个性化健康管理方案，通过数据分析和智能推荐，帮助用户实现健康目标。</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核心功能定位</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系统基于用户健康数据，运用大数据分析和机器学习技术，生成个性化的健康建议，提高健康管理效率。</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数据驱动决策</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集成多种传感器和设备，实时收集用户的生理参数，如心率、血压等，确保及时掌握健康状况并预警潜在风险。</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实时健康监测</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用户群体覆盖范围</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老年用户群体</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健康关怀系统特别关注老年人，提供慢性病管理、用药提醒等功能，确保他们能够获得及时和适当的医疗服务。</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慢性病患者</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系统为慢性病患者设计个性化健康管理方案，通过监测病情变化、提供健康咨询和调整治疗方案，帮助他们更好地控制病情。</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孕产妇及儿童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针对孕产妇和儿童群体，系统提供孕期保健建议、营养指导和疫苗接种提醒等服务，保障他们的健康成长。</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02</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数据采集模块设计</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多维度体征监测</a:t>
            </a:r>
            <a:endParaRPr sz="3000" b="1" i="0">
              <a:solidFill>
                <a:srgbClr val="FFFFFF"/>
              </a:solidFill>
              <a:latin typeface="微软雅黑" panose="020B0503020204020204" charset="-122"/>
            </a:endParaRPr>
          </a:p>
        </p:txBody>
      </p:sp>
      <p:sp>
        <p:nvSpPr>
          <p:cNvPr id="4" name="New shape"/>
          <p:cNvSpPr/>
          <p:nvPr/>
        </p:nvSpPr>
        <p:spPr>
          <a:xfrm>
            <a:off x="1558800" y="1627201"/>
            <a:ext cx="3040516" cy="3267239"/>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生理参数监测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通过连续监测心率、血压等生理指标，实时了解个体的健康状况。系统能够记录变化趋势，为医生提供诊断依据。</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1"/>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行为活动跟踪</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利用传感器技术追踪日常活动，如步数、运动强度等，帮助用户优化生活方式，预防慢性病的发生。</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8" y="1627202"/>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睡眠质量评估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分析睡眠周期和质量，为用户提供改善睡眠的建议。长期监测有助于发现潜在睡眠问题，促进身心健康。</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穿戴设备兼容方案</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设备兼容性测试</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穿戴设备在设计时需通过严格的兼容性测试，确保与不同品牌和型号的智能设备无缝对接，实现数据同步与功能扩展。</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标准化接口开发</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为提高穿戴设备的广泛适用性，采用国际通用的接口标准进行开发，如蓝牙、Wi-Fi等无线通讯协议，便于用户快速连接各类智能设备。</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软件适配优化</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针对不同操作系统和硬件配置，对穿戴设备应用软件进行深度优化，保证其在各种环境下均能流畅运行，提升用户体验。</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5678</Words>
  <Application>WPS 演示</Application>
  <PresentationFormat>全屏显示(4:3)</PresentationFormat>
  <Paragraphs>502</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2025-10-01T03:17:00Z</dcterms:created>
  <dcterms:modified xsi:type="dcterms:W3CDTF">2025-10-01T03:16:36Z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A599DB6843E34179A0B0081C9D065357_12</vt:lpwstr>
  </property>
  <property fmtid="{D5CDD505-2E9C-101B-9397-08002B2CF9AE}" pid="3" name="KSOProductBuildVer">
    <vt:lpwstr>2052-12.1.0.22529</vt:lpwstr>
  </property>
</Properties>
</file>