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解码二维码的奥秘</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开启智能互联新篇</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标准体系演进</a:t>
            </a:r>
            <a:endParaRPr sz="3000" b="1" i="0">
              <a:solidFill>
                <a:srgbClr val="000000"/>
              </a:solidFill>
              <a:latin typeface="微软雅黑" panose="020B0503020204020204" charset="-122"/>
            </a:endParaRPr>
          </a:p>
        </p:txBody>
      </p:sp>
      <p:sp>
        <p:nvSpPr>
          <p:cNvPr id="4" name="New shape"/>
          <p:cNvSpPr/>
          <p:nvPr/>
        </p:nvSpPr>
        <p:spPr>
          <a:xfrm>
            <a:off x="1558800" y="2878466"/>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二维码技术自1994年由Denso Wave公司发明以来，经历了从QR Code到ISO/IEC 18004等多个版本的演变，逐渐形成了一套完善的标准体系。</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二维码标准体系发展</a:t>
            </a:r>
            <a:endParaRPr sz="2100" b="1" i="0">
              <a:solidFill>
                <a:srgbClr val="F18D6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二维码标准的确立，对于保障数据安全、提升识别效率具有重要意义。统一的标准能够确保不同设备间的兼容性和互操作性，促进技术的广泛应用。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标准化的重要性</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随着物联网、移动支付等领域的快速发展，二维码标准体系将进一步完善，朝着更高效率、更强安全性的方向发展，满足日益增长的市场需求。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未来发展趋势</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核心应用场景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移动支付领域</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移动支付概述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移动支付是指通过移动设备进行的支付方式，包括手机、平板电脑等，实现快速便捷的交易处理。</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移动支付优势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移动支付具有便捷性、高效性和安全性，能够提升用户体验，降低交易成本，促进消费增长。</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移动支付发展趋势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随着技术的进步和消费者习惯的改变，移动支付正朝着更加智能化、个性化的方向发展，成为未来商业的重要组成部分。</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身份认证系统</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身份认证系统概述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身份认证系统是确保用户身份真实性的技术集合，通过密码、生物特征等方式实现安全访问控制。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常见身份认证方式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包括密码认证、指纹识别、面部识别等，每种方式都有其特点和应用场景，满足不同安全需求。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技术发展趋势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随着科技发展，身份认证技术趋向于多因素认证、无感认证等方向，提升用户体验与安全性。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产品溯源追踪</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产品溯源系统介绍</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产品溯源系统通过二维码技术，实现产品从生产到销售全过程的追踪与记录。消费者可通过扫描二维码，获取产品的详细信息。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提升消费者信任度</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产品溯源功能让消费者能够清晰了解产品的真实来源和质量安全，极大增强了消费者对品牌的信任度和忠诚度。</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助力品牌管理</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通过二维码进行产品溯源追踪，企业能够有效监控产品流向，及时发现并处理质量问题，优化库存管理，提高运营效率。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生成制作流程</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数据输入规范</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数据输入格式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确定二维码的数据输入格式，包括文本、链接或图片等，确保信息准确无误地编码。</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字符限制与编码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了解并遵循二维码的字符集限制和编码规则，保证数据能够被正确读取和识别。</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错误校验与纠错能力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选择具有适当错误纠正能力的二维码版本，以提高数据传输过程中的容错性，确保信息的完整性。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纠错等级设置</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纠错等级设置概述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纠错等级是衡量二维码纠错能力的指标，通过调整等级可以平衡识别率与数据容量之间的关系。</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纠错等级的重要性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选择合适的纠错等级对于确保二维码在各种环境下都能被准确读取至关重要，直接影响到信息传递的可靠性。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如何选择合适的纠错等级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根据应用场景和需求，如对识别率要求高的场景选择低纠错等级，反之则可选择较高等级，以实现最佳平衡。</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图案优化调整</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二维码图案设计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优化二维码图案，确保其在不同尺寸下均能清晰扫描，同时保持美观和辨识度。</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颜色选择与搭配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选择适合背景色和前景色的组合，以提高二维码的可读性和扫描效率，避免使用过于接近的颜色。</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添加美化元素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在不影响二维码功能的前提下，适当添加边框、图标等美化元素，提升视觉效果和使用体验。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识别技术原理</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01</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二维码基本概念</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02</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二维码技术发展</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03</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核心应用场景</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04</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生成制作流程</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05</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识别技术原理</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06</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安全风险防范</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07</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行业创新应用</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08</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图像采集处理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图像采集是二维码处理的第一步，涉及使用高分辨率相机或扫描设备捕捉二维码图像。这一步骤要求设备具备高精度和快速响应能力。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图像采集技术</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图像预处理包括去噪、对比度增强等步骤，目的是提高图像质量，为后续的二维码识别提供清晰、准确的图像数据。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图像预处理方法</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二维码识别算法是核心环节，通过模式匹配、机器学习等技术实现对二维码的准确解析。该过程需考虑多种因素以提升识别率和速度。</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二维码识别算法</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定位图案识别</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图案识别技术概述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图案识别是利用计算机视觉技术对图像中的特定目标进行检测和分类，广泛应用于安全监控、自动驾驶等领域。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定位二维码的重要性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通过精准的二维码定位技术，可以有效提高信息读取速度和准确性，为移动应用提供便捷的数据交互方式。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图案识别在二维码中的应用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图案识别技术在二维码中的应用，使得快速准确地获取二维码中的信息成为可能，极大地提升了用户体验和应用效率。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解码算法实现</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二维码解码算法简介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二维码解码算法是识别和解析二维码中信息的技术，通过图像处理和模式识别技术将二维码转换为可读数据。</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常见解码算法类型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常见的二维码解码算法包括QRCode、DataMatrix等，每种算法有其特定的编码规则和解码流程，适用于不同的应用场景。</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解码过程详解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解码过程主要包括图像预处理、定位检测、数据解码和错误纠正四个步骤，确保从二维码图像中准确提取出原始信息。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安全风险防范</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伪造篡改手段</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二维码伪造技术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利用专业软件或工具，通过修改二维码内容实现伪造。常见方法包括替换原有数据、添加恶意代码等，旨在误导扫描者。</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篡改二维码内容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在不更改二维码外观的前提下，对嵌入信息进行修改。可能涉及替换URL链接、植入病毒程序，以窃取用户隐私或执行恶意操作。</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检测与防范措施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为防止二维码被伪造篡改，需采用加密技术保护数据完整性，定期更新验证机制，并教育公众识别可疑二维码，增强安全意识。</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加密防护措施</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加密算法是保护数据安全的核心，通过复杂数学运算将明文转换为密文，确保信息在传输过程中不被未授权访问。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加密算法简介</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包括对称加密和非对称加密两种主要技术。对称加密速度快但密钥管理复杂；非对称加密安全性高但处理速度较慢。</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常见加密技术</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结合多种加密技术和安全协议，如SSL/TLS等，以构建多层次的安全防护体系，有效抵御网络攻击和数据泄露风险。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加密防护策略</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可信验证机制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可信二维码验证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通过数字证书和加密技术，确保二维码内容的完整性与真实性，防止篡改与伪造。</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二维码生成过程安全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在二维码生成时加入唯一标识符和时间戳，保证每个二维码具有独特性和时效性，提高安全性。</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用户验证机制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利用密码学原理设计用户验证流程，如一次性密码（OTP）或生物特征识别，增强二维码的可信性。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行业创新应用</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智慧零售融合</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智慧零售定义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智慧零售利用大数据、云计算和人工智能等技术，实现商品管理、销售预测和顾客服务智能化，提升零售效率与用户体验。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融合关键技术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AI算法优化库存管理，通过物联网监控商品状态，区块链技术确保交易安全，共同构建高效、透明且可信的智慧零售生态系统。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随着5G、边缘计算技术的发展，智慧零售将更深入地整合这些前沿技术，提供更加个性化的购物体验和服务，推动零售业向数字化、智能化转型。</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物联网接入口</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物联网接入口概述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物联网接入口是连接物理世界与数字世界的桥梁，通过传感器和网络技术实现设备间的智能交互。</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关键技术要素</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包括无线通信、云计算、边缘计算等，共同支撑物联网设备的高效运行与数据处理。</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应用场景广泛</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从智能家居到工业自动化，物联网接入口正逐步改变我们的生产生活方式，推动社会进步。</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二维码基本概念</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数字营销载体</a:t>
            </a:r>
            <a:endParaRPr sz="3000" b="1" i="0">
              <a:solidFill>
                <a:srgbClr val="000000"/>
              </a:solidFill>
              <a:latin typeface="微软雅黑" panose="020B0503020204020204" charset="-122"/>
            </a:endParaRPr>
          </a:p>
        </p:txBody>
      </p:sp>
      <p:sp>
        <p:nvSpPr>
          <p:cNvPr id="4" name="New shape"/>
          <p:cNvSpPr/>
          <p:nvPr/>
        </p:nvSpPr>
        <p:spPr>
          <a:xfrm>
            <a:off x="1558800" y="301188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二维码的数字营销价值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二维码作为数字营销的重要工具，能够快速引导用户访问网站或扫描关注公众号，提升品牌曝光度和互动率。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二维码在社交媒体的应用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在社交媒体中，二维码常用于推广活动、分享内容和增加粉丝互动，有效提高信息传播效率和用户参与度。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二维码的个性化设计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通过创意的二维码设计，可以吸引用户注意，增强品牌形象。同时，利用动态二维码实现数据统计和分析，优化营销策略。</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动态交互升级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动态交互技术概述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动态交互技术通过实时反馈和用户互动，增强用户体验。它涉及多种传感器和算法，实现更自然的人机交流。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二维码动态交互应用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二维码作为信息载体，结合动态交互技术，能展示动态内容并响应用户操作。广泛应用于支付、导览等领域，提升信息传递效率。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随着技术进步，二维码动态交互将更加智能化、个性化。其应用范围也将从商业扩展到教育、医疗等更多领域，推动信息化进程。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多模态融合方向</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多模态融合概述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多模态融合指将不同类型数据（如文本、图像、音频）结合，通过算法处理，增强信息理解和应用效果。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关键技术与方法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涉及机器学习、深度学习等技术，实现跨模态数据间有效转换和整合，提升系统综合分析能力。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应用场景探索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广泛应用于医疗诊断、智能客服等领域，通过整合多源信息，提高决策准确性和服务效率。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跨平台互通性</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二维码跨平台特性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二维码作为一种信息载体，其设计使其能够被各种设备和平台识别，实现数据的快速传递与交换。</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支持多种操作系统</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二维码技术不受操作系统限制，无论是Windows、iOS还是Android等系统，都能高效读取和生成二维码。</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兼容各类应用软件</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二维码的广泛兼容性确保了它在不同应用软件中均能被有效使用，如社交媒体、支付平台及文档管理等。</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二维码是一种图形编码技术，通过黑白方格的排列组合存储信息。常见于产品追溯、支付等场景，具有快速读取和高容量特点。</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二维码工作原理</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二维码使用特定算法将数据转换为视觉图案，扫描设备通过识别图案中的信息解码。其设计确保了高效且稳定的信息传输能力。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二维码优势分析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二维码的优势在于低成本、易制作与广泛适用性。不仅提高了信息处理效率，还促进了数字信息的普及和应用。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编码规则解析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二维码通过特定的矩阵模式存储数据，每个矩阵单元代表0或1，组合成不同信息。常见有QR码、DM码等类型，广泛应用于移动支付和信息传输。</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二维码编码规则</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二维码生成涉及将数据编码进矩阵，使用纠错算法提高容错率；解析则通过扫描设备捕捉图像，解码算法还原信息。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生成与解析过程</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二维码在商业支付、产品追溯等领域发挥重要作用。其高效性和便捷性使其成为现代信息交流的关键技术之一。</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应用场景分析</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存储容量特点</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存储容量定义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存储容量指二维码能够存储的信息量，通常以字节为单位。随着技术发展，二维码的存储容量逐渐增大，支持更多信息存储。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存储容量优势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二维码存储容量大，能存储文字、链接等多种信息，便于分享和传播。此外，二维码稳定性高，不易损坏，确保信息长期有效。</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存储容量应用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二维码广泛应用于商品标识、信息传递等领域。通过扫描二维码，用户可获取产品信息或访问相关网页，实现快速信息传递与互动。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二维码技术发展</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诞生背景溯源</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二维码诞生背景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二维码起源于日本，由Denso Wave公司于1994年发明，最初用于追踪汽车零部件。随着智能手机普及，二维码迅速成为信息传递的重要工具。</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55" cy="3988066"/>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二维码发展历程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二维码从简单的黑白矩阵到如今支持多种数据格式，技术不断进步。其应用领域也从物流扩展到金融、社交等多个领域，成为现代生活不可或缺的一部分。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5" y="1627201"/>
            <a:ext cx="3040554" cy="3988066"/>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二维码技术革新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二维码技术持续创新，如动态二维码、彩色二维码等新形式不断涌现，提高了安全性和互动性。同时，二维码与物联网、大数据等技术的融合，开辟了更多应用场景。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版本迭代历程</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初始版本概述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第一版二维码于1994年由日本Denso Wave公司发明，主要用于汽车部件追踪。</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技术迭代历程</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随着智能手机普及，二维码技术迅速迭代，从静态到动态，支持更多数据类型和安全特性。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应用扩展与影响</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二维码现已应用于零售、支付、社交等多个领域，极大促进了数字化生活方式的发展。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4561</Words>
  <Application>WPS 演示</Application>
  <PresentationFormat>全屏显示(4:3)</PresentationFormat>
  <Paragraphs>404</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2025-09-30T12:24:00Z</dcterms:created>
  <dcterms:modified xsi:type="dcterms:W3CDTF">2025-09-30T12:23:32Z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623C5E30DB1E4806B50EF3845AEB6B24_12</vt:lpwstr>
  </property>
  <property fmtid="{D5CDD505-2E9C-101B-9397-08002B2CF9AE}" pid="3" name="KSOProductBuildVer">
    <vt:lpwstr>2052-12.1.0.22529</vt:lpwstr>
  </property>
</Properties>
</file>