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解码语义网赋能未来</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构建智能互联新生态</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SPARQL查询协议</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SPARQL是一种用于从RDF数据源查询信息的W3C标准语言，通过构建查询语句来检索和操作RDF数据。</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SPARQL查询协议简介</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SPARQL查询由一个或多个子句组成，包括SELECT、WHERE等，支持变量绑定和过滤条件，以实现复杂的数据检索需求。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查询结构与语法</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在语义网应用中，SPARQL用于搜索引擎优化、知识库维护等领域，能够高效地处理大规模RDF数据，提供准确的查询结果。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应用场景示例</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应用场景实践案例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智能搜索引擎优化</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搜索引擎优化基础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搜索引擎优化（SEO）是提升网站在搜索引擎结果页中排名的技术。通过关键词分析、内容优化等手段，提高网站曝光率和访问量。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语义网与SEO结合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语义网通过链接概念和数据，增强信息的可搜索性和理解性。与SEO结合后，能更精确地捕捉用户需求，提升搜索引擎的检索效果。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智能搜索引擎优化策略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运用机器学习和自然语言处理技术，智能搜索引擎优化能够实时调整搜索算法，提供个性化搜索结果，提高用户满意度和搜索效率。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知识图谱构建方法</a:t>
            </a:r>
            <a:endParaRPr sz="3000" b="1" i="0">
              <a:solidFill>
                <a:srgbClr val="000000"/>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知识图谱构建概述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知识图谱是一种通过图形化方式组织信息的方法，它将实体、关系和属性以节点和边的形式连接起来，形成网络结构，便于机器理解和处理复杂数据。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6274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数据抽取与融合技术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数据抽取是从不同来源收集信息的过程，而数据融合是将多个数据源的信息整合成统一视图的技术。两者共同确保知识图谱中的数据质量和一致性。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41" cy="36274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存储与查询优化策略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高效的存储结构和查询算法对知识图谱的性能至关重要。采用适当的索引机制和查询优化技术可以显著提高检索效率，支持大规模数据处理需求。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跨平台数据融合</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数据格式标准化</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通过统一的数据格式，实现不同平台间数据的无缝对接，提升数据融合的效率和准确性。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API接口集成</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利用API接口技术，将各平台的数据资源进行整合，实现跨平台数据的实时交互与共享。</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数据安全与隐私保护</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在数据融合过程中，采取加密、匿名化等措施，确保数据的安全与用户隐私的保护，符合相关法律法规要求。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行业变革影响分析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电子商务革新路径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电子商务与语义网结合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通过将语义网技术引入电子商务领域，实现商品信息的结构化和标准化，提高搜索引擎的精准度，优化用户体验。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智能推荐系统发展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利用语义网分析用户行为数据，提供个性化商品推荐，提升转化率，增强用户黏性，推动电子商务向智能化转型。</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语义搜索在电商中的应用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应用语义网技术改进搜索算法，使搜索结果更加相关和准确，满足用户多元化需求，促进电子商务平台的信息检索效率。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医疗健康信息互通</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医疗数据共享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语义网技术促进不同医疗机构间的数据互联互通，实现患者信息的实时更新与共享，提升医疗服务效率。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智能诊疗辅助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利用语义网对海量医疗数据进行结构化处理，为医生提供精准的诊疗建议，辅助临床决策，提高诊断准确率。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个性化健康管理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基于语义网分析患者健康数据，定制个性化健康管理方案，包括饮食、运动等建议，助力慢病防治和健康维护。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教育领域知识重构</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知识表示与推理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通过语义网技术，将教育领域的知识点转化为机器可理解的形式，实现高效的信息检索和智能推理。</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教育资源整合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利用语义网对教育资源进行分类和关联，构建丰富的知识图谱，支持个性化学习和教学资源推荐。</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学习路径规划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基于语义网的知识结构，为学习者提供科学的学习路径规划，促进知识的系统化学习和深度理解。</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发展现状与挑战</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语义网概念解析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关键技术支撑体系</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应用场景实践案例</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行业变革影响分析</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发展现状与挑战</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标准化进程瓶颈</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语义网的标准化进程中，各参与方的技术标准难以完全统一，导致互操作性差，影响整体发展。</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技术标准不统一</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不同组织采用的数据格式差异较大，增加了数据交换和整合的难度，成为标准化进程的障碍。</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数据格式多样化</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目前缺少一个被广泛接受的语义网框架，使得不同系统之间的兼容性和集成性难以实现。</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缺乏统一框架</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互操作性难题</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互操作性定义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互操作性是指不同系统、设备或软件之间能够交换信息和协同工作的能力，是实现数据共享与系统集成的关键。</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互操作性难题原因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由于技术标准不一致、数据格式不兼容及安全隐私顾虑等因素，导致各系统间难以有效沟通，阻碍了信息的无缝流动。</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解决方案探讨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通过制定统一标准、采用中间件技术和强化数据加密等措施，可有效克服互操作性挑战，促进跨平台协作与资源共享。</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安全隐私保障机制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数据加密是安全隐私保障中的基础，通过将数据转换为不可读的形式来防止未经授权的访问。常见的加密方法包括对称加密和非对称加密。</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匿名化处理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匿名化处理旨在去除或替换个人识别信息，以保护用户隐私。此方法广泛应用于数据分析、医疗健康等敏感领域，确保数据使用的合法性与安全性。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访问控制机制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访问控制是通过设定权限和策略，限制对资源访问的技术手段。它包括身份验证、授权管理和审计跟踪等，有效防止未授权访问，保护信息安全。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未来发展趋势展望</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人工智能深度融合</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深度学习技术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深度学习作为人工智能的核心，通过模拟人脑神经网络处理数据。其强大的特征学习能力和模式识别能力，使其在图像识别、语音处理等领域表现卓越。</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自然语言处理进展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自然语言处理是人工智能中研究人与计算机之间自然语言交互的领域。通过语义理解、情感分析等技术，机器能够更好地理解和生成人类语言，实现智能对话。</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机器学习算法优化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机器学习算法是人工智能训练模型的基础。通过改进算法如梯度下降、支持向量机等，提高了模型的准确性和效率。这些优化使AI更精准地完成预测和决策任务。</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物联网协同创新</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物联网协同创新指通过多领域、跨学科的合作，利用互联网和智能设备实现资源共享与优化配置，以促进科技创新和产业升级。</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物联网协同创新概述</a:t>
            </a:r>
            <a:endParaRPr sz="2100" b="1" i="0">
              <a:solidFill>
                <a:srgbClr val="0090F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涉及传感器网络、大数据分析、云计算等技术，成功应用于智能制造、智慧城市、智慧农业等领域，显著提升效率和质量。</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关键技术与应用案例</a:t>
            </a:r>
            <a:endParaRPr sz="2100" b="1" i="0">
              <a:solidFill>
                <a:srgbClr val="0090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面对数据安全、隐私保护等问题，需加强法律法规建设；未来将深化技术融合，推动物联网向更广范围、更深层次发展。</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面临的挑战与未来趋势</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区块链赋能信任体系</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区块链与信任构建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通过区块链技术的去中心化特性，实现数据透明和不可篡改，有效提高网络间的信任度，促进信息共享和交易安全。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智能合约的作用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智能合约作为区块链上自动执行合约条款的程序，确保交易按照预定规则进行，减少人为干预，降低违约风险。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跨链技术的应用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跨链技术允许不同区块链之间的资产和信息交换，增强不同系统间的互操作性，进一步拓展区块链在多领域中的应用范围。</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语义网概念解析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定义与核心特征</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语义网定义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语义网是万维网的扩展，通过在Web内容中嵌入元数据，使得机器能够理解并处理信息，实现智能交互。</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核心特征介绍</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语义网的核心特征包括资源描述框架、本体论和链接数据，这些技术共同构建了网络信息的语义化基础。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语义网关键技术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语义网的关键技术包括RDF、OWL、SPARQL等，它们分别用于数据模型表示、本体建模和查询语言设计，支撑语义网的功能实现。</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技术架构基础</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语义网是一种网络信息结构，通过在数据中加入明确的定义和关系，使机器能够理解和处理信息。它扩展了传统互联网的能力，让信息更智能、更易用。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语义网基本定义</a:t>
            </a:r>
            <a:endParaRPr sz="2100" b="1" i="0">
              <a:solidFill>
                <a:srgbClr val="0090FF"/>
              </a:solidFill>
              <a:latin typeface="微软雅黑" panose="020B0503020204020204" charset="-122"/>
            </a:endParaRPr>
          </a:p>
        </p:txBody>
      </p:sp>
      <p:sp>
        <p:nvSpPr>
          <p:cNvPr id="6" name="New shape"/>
          <p:cNvSpPr/>
          <p:nvPr/>
        </p:nvSpPr>
        <p:spPr>
          <a:xfrm>
            <a:off x="4430015" y="2402270"/>
            <a:ext cx="2744215"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包括本体（Ontology）、RDF（Resource Description Framework）和SPARQL查询语言。这些技术共同构建了一个可理解、可操作的数据环境，促进信息的有效交流与利用。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关键技术组件</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语义网的应用将极大地推动人工智能、大数据分析和物联网等领域的发展。通过提供更精确的信息处理和分析能力，它将为未来社会带来革命性的变革。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应用前景展望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数据交互模式</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数据交互模式概述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数据交互模式是语义网中信息传递与处理的核心，通过定义明确的规则和协议，实现网络中数据的自动化交换和整合。</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主要交互方式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包括超链接、RDF三元组、SPARQL查询等，各具特点，满足不同场景下的数据交互需求，促进网络资源的高效利用。</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应用价值与前景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数据交互模式为语义网提供了强大的数据处理能力，推动了Web信息的智能化发展，未来将在知识管理、智能服务等领域发挥更大作用。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关键技术支撑体系</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RDF资源描述框架</a:t>
            </a:r>
            <a:endParaRPr sz="3000" b="1" i="0">
              <a:solidFill>
                <a:srgbClr val="000000"/>
              </a:solidFill>
              <a:latin typeface="微软雅黑" panose="020B0503020204020204" charset="-122"/>
            </a:endParaRPr>
          </a:p>
        </p:txBody>
      </p:sp>
      <p:sp>
        <p:nvSpPr>
          <p:cNvPr id="4" name="New shape"/>
          <p:cNvSpPr/>
          <p:nvPr/>
        </p:nvSpPr>
        <p:spPr>
          <a:xfrm>
            <a:off x="1558800" y="1627201"/>
            <a:ext cx="3040562"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RDF资源描述框架概述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资源描述框架（RDF）是W3C推荐的一种数据模型，用于表示万维网上的结构化信息。通过三元组形式，实现资源的语义化描述，为语义网构建基础。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63" y="1627202"/>
            <a:ext cx="3040562"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RDF在语义网中的应用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RDF作为语义网核心技术之一，广泛应用于Web服务、本体建模等领域。其标准化数据结构使得机器可理解网络信息，推动知识共享和智能处理。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25" y="1627201"/>
            <a:ext cx="3040554" cy="3988066"/>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RDF数据模型与语法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RDF采用三元组形式存储数据，包含主体（Subject）、谓词（Predicate）和客体（Object）。使用XML Schema定义语言（XSD），确保数据一致性和互操作性。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OWL本体建模语言</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OWL语言概述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本体建模语言（OWL）是W3C推荐的标准之一，用于描述网络资源的知识结构，支持语义网的构建与应用。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OWL的核心特性</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OWL具备丰富的表达能力，包括类、属性和个体的定义，以及它们之间的复杂关系，为知识共享和推理提供基础。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应用场景与优势</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OWL广泛应用于领域本体构建、知识图谱设计等场景中，通过精确的语义描述和逻辑推理，提升信息检索和处理的效率。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3793</Words>
  <Application>WPS 演示</Application>
  <PresentationFormat>全屏显示(4:3)</PresentationFormat>
  <Paragraphs>306</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2025-09-30T14:04:00Z</dcterms:created>
  <dcterms:modified xsi:type="dcterms:W3CDTF">2025-09-30T14:04:06Z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2A5452F1B2324225B304C684AE74E21D_12</vt:lpwstr>
  </property>
  <property fmtid="{D5CDD505-2E9C-101B-9397-08002B2CF9AE}" pid="3" name="KSOProductBuildVer">
    <vt:lpwstr>2052-12.1.0.22529</vt:lpwstr>
  </property>
</Properties>
</file>