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负重机械狗技术创新突破</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2F66EE"/>
                </a:solidFill>
                <a:latin typeface="微软雅黑" panose="020B0503020204020204" charset="-122"/>
              </a:rPr>
              <a:t>高效载荷与运动性能优化方案</a:t>
            </a:r>
            <a:endParaRPr sz="3000" b="1" i="0">
              <a:solidFill>
                <a:srgbClr val="2F66EE"/>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2025/10/09</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控制系统原理</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控制系统是实现机械狗负重行走的核心，通过接收传感器数据和处理指令来调节动作。</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控制系统概述</a:t>
            </a:r>
            <a:endParaRPr sz="2100" b="1" i="0">
              <a:solidFill>
                <a:srgbClr val="2F66EE"/>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采用先进的控制算法如PID控制，确保机械狗在复杂环境中稳定行走和负载搬运。</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控制算法应用</a:t>
            </a:r>
            <a:endParaRPr sz="2100" b="1" i="0">
              <a:solidFill>
                <a:srgbClr val="2F66EE"/>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反馈机制使控制系统能够实时调整，提高机械狗的响应速度和运动精度。</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反馈机制重要性</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03</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负载能力</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最大承重参数</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最大承重能力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负重机械狗的最大承重参数，是衡量其性能的关键指标之一。该参数直接影响到机械狗在复杂地形和任务中的稳定性与可靠性。</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承重范围详解</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详细阐述负重机械狗的承重范围，包括最大承重、最小承重以及在不同负载下的运行效率和稳定性。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影响承重因素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分析影响负重机械狗承重能力的因素，如机械结构设计、材料选择、动力系统等，为优化提升提供理论依据。</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动态平衡机制</a:t>
            </a:r>
            <a:endParaRPr sz="3000" b="1" i="0">
              <a:solidFill>
                <a:srgbClr val="000000"/>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动态平衡原理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负重机械狗通过内置的陀螺仪和加速度计实时监测姿态，利用先进的控制算法调整腿部力量，确保在各种复杂地形中保持稳定。</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核心组件解析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其核心组件包括高精度传感器、强大处理器和智能控制单元，共同作用实现精确的姿态调整和动态平衡，保证行走的稳定性和灵活性。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动态平衡机制使负重机械狗能在崎岖山路、狭窄巷道等多种复杂环境中高效作业，广泛应用于搜索救援、物资运输等领域，提升工作效率。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多地形适应性</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多地形适应性概述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负重机械狗具备在复杂多变的自然地形中稳定行走的能力，通过先进的传感器和控制系统实现对不同地面的适应。</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传感器与控制系统</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机械狗装备多种传感器，如压力、温度和湿度传感器，结合高效的控制系统，确保在不同地形上保持稳定性和安全性。</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实际应用案例</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在山地救援、森林巡检等任务中，负重机械狗展现出卓越的多地形适应能力，为人类提供强有力的支持。</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04</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运动性能</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行走模式切换</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行走模式切换原理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负重机械狗通过内置传感器检测环境变化，实时调整行走模式，以适应不同地形和任务需求。</a:t>
            </a:r>
            <a:endParaRPr sz="1575" b="0" i="0">
              <a:solidFill>
                <a:srgbClr val="000000"/>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四足与两足行走模式</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根据任务复杂度和地形特点，机械狗能在四足稳定行走与两足快速移动间灵活切换。</a:t>
            </a:r>
            <a:endParaRPr sz="1575" b="0" i="0">
              <a:solidFill>
                <a:srgbClr val="000000"/>
              </a:solidFill>
              <a:latin typeface="微软雅黑" panose="020B0503020204020204" charset="-122"/>
            </a:endParaRPr>
          </a:p>
        </p:txBody>
      </p:sp>
      <p:sp>
        <p:nvSpPr>
          <p:cNvPr id="6" name="New shape"/>
          <p:cNvSpPr/>
          <p:nvPr/>
        </p:nvSpPr>
        <p:spPr>
          <a:xfrm>
            <a:off x="1774800" y="426338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行走模式切换优势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行走模式的智能切换提高了机械狗的适应性和工作效率，确保在各种环境下高效完成任务。</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障碍跨越策略</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障碍识别技术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通过高级传感器和图像处理技术，机械狗能够迅速识别并分析前方的障碍物，为跨越做准备。</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动态调整机制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根据障碍物的大小、形状及位置，机械狗能实时调整身体姿态和步伐，确保稳定跨越。</a:t>
            </a:r>
            <a:endParaRPr sz="1575" b="0" i="0">
              <a:solidFill>
                <a:srgbClr val="000000"/>
              </a:solidFill>
              <a:latin typeface="微软雅黑" panose="020B0503020204020204" charset="-122"/>
            </a:endParaRPr>
          </a:p>
        </p:txBody>
      </p:sp>
      <p:sp>
        <p:nvSpPr>
          <p:cNvPr id="6" name="New shape"/>
          <p:cNvSpPr/>
          <p:nvPr/>
        </p:nvSpPr>
        <p:spPr>
          <a:xfrm>
            <a:off x="7301229" y="1627200"/>
            <a:ext cx="2744216"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多模式跨越能力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结合轮式和步行模式，机械狗能在多种地形中实现高效跨越，适应复杂环境的挑战。</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速度调节范围</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速度调节技术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负重机械狗的速度调节技术采用先进的电机控制系统，通过精确控制电机转速实现不同速度的平稳切换，满足各种工作场景需求。</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速度范围设定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用户可以根据实际需要设定不同的速度范围，从缓慢移动到快速奔跑，确保机械狗在不同地形和任务中都能高效执行。</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速度稳定性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通过优化算法和精密的传感器反馈系统，确保负重机械狗在各种速度下保持稳定，避免因速度变化导致的失控或失衡问题。</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05</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智能交互</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目录</a:t>
            </a:r>
            <a:endParaRPr sz="4800" b="1" i="0">
              <a:solidFill>
                <a:srgbClr val="5049D5"/>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01</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产品概述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02</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技术架构</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03</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负载能力</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04</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运动性能</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05</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智能交互</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06</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材料工艺</a:t>
            </a:r>
            <a:endParaRPr sz="1575" b="0" i="0">
              <a:solidFill>
                <a:srgbClr val="000000"/>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07</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能源管理</a:t>
            </a:r>
            <a:endParaRPr sz="1575" b="0" i="0">
              <a:solidFill>
                <a:srgbClr val="000000"/>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08</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安全特性</a:t>
            </a:r>
            <a:endParaRPr sz="1575" b="0" i="0">
              <a:solidFill>
                <a:srgbClr val="000000"/>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09</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行业应用</a:t>
            </a:r>
            <a:endParaRPr sz="1575" b="0" i="0">
              <a:solidFill>
                <a:srgbClr val="000000"/>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2F66EE"/>
                </a:solidFill>
                <a:latin typeface="微软雅黑" panose="020B0503020204020204" charset="-122"/>
              </a:rPr>
              <a:t>10</a:t>
            </a:r>
            <a:endParaRPr sz="1575" b="1">
              <a:solidFill>
                <a:srgbClr val="2F66EE"/>
              </a:solidFill>
              <a:latin typeface="微软雅黑" panose="020B0503020204020204" charset="-122"/>
            </a:endParaRPr>
          </a:p>
          <a:p>
            <a:pPr>
              <a:lnSpc>
                <a:spcPct val="150000"/>
              </a:lnSpc>
            </a:pPr>
            <a:r>
              <a:rPr sz="1575" b="0" i="0">
                <a:solidFill>
                  <a:srgbClr val="000000"/>
                </a:solidFill>
                <a:latin typeface="微软雅黑" panose="020B0503020204020204" charset="-122"/>
              </a:rPr>
              <a:t>市场前景</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语音控制模块</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采用先进的声学模型和语言处理技术，实现对用户语音的高效识别，确保机械狗能准确理解并执行指令。</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语音识别技术</a:t>
            </a:r>
            <a:endParaRPr sz="2100" b="1" i="0">
              <a:solidFill>
                <a:srgbClr val="2F66EE"/>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通过自然语言处理技术，使机械狗能够理解和回应复杂的语言指令，提高交互的自然度和智能化水平。</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自然语言处理</a:t>
            </a:r>
            <a:endParaRPr sz="2100" b="1" i="0">
              <a:solidFill>
                <a:srgbClr val="2F66EE"/>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利用语音合成技术，将机器生成的命令或反馈信息转换为自然流畅的语音输出，增强用户体验。</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语音合成技术</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手势识别功能</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手势识别技术基础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手势识别技术通过捕捉和分析用户的手部动作，实现与机械设备的交互。该技术广泛应用于机器人控制、游戏互动等领域，提升了人机交互的自然性和便捷性。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随着技术的不断进步，手势识别在医疗康复、智能家居等多个领域展现出巨大的应用潜力。特别是在负重机械狗中，通过手势识别实现精准控制，提高了操作的安全性和灵活性。</a:t>
            </a:r>
            <a:endParaRPr sz="1575" b="0" i="0">
              <a:solidFill>
                <a:srgbClr val="000000"/>
              </a:solidFill>
              <a:latin typeface="微软雅黑" panose="020B0503020204020204" charset="-122"/>
            </a:endParaRPr>
          </a:p>
        </p:txBody>
      </p:sp>
      <p:sp>
        <p:nvSpPr>
          <p:cNvPr id="6" name="New shape"/>
          <p:cNvSpPr/>
          <p:nvPr/>
        </p:nvSpPr>
        <p:spPr>
          <a:xfrm>
            <a:off x="1774800" y="4623793"/>
            <a:ext cx="8016003" cy="1767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未来手势识别技术将更加智能化和个性化。通过深度学习算法优化，实现更高准确率的识别效果；同时，结合其他感知技术，如语音识别、面部表情识别等，为用户提供更加自然和谐的人机交互体验。</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自主导航算法</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自主导航基础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自主导航是使机械狗在未知环境中通过算法规划路径并到达目的地的能力，依赖于传感器数据和环境建模。</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SLAM技术应用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同步定位与地图构建（SLAM）允许机械狗在移动过程中实时更新其位置和周围环境的地图，为导航提供基础。</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路径规划与优化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利用图论与启发式算法，机械狗可有效规划出从起点到终点的最优或次优路径，考虑障碍物避免和能效问题。</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06</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材料工艺</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轻量化合金应用</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轻量化合金材料介绍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轻量化合金，如铝合金和镁合金，因其高强度与低密度特性，被广泛应用于航空航天、汽车制造等领域。</a:t>
            </a:r>
            <a:endParaRPr sz="1575" b="0" i="0">
              <a:solidFill>
                <a:srgbClr val="000000"/>
              </a:solidFill>
              <a:latin typeface="微软雅黑" panose="020B0503020204020204" charset="-122"/>
            </a:endParaRPr>
          </a:p>
        </p:txBody>
      </p:sp>
      <p:sp>
        <p:nvSpPr>
          <p:cNvPr id="5" name="New shape"/>
          <p:cNvSpPr/>
          <p:nvPr/>
        </p:nvSpPr>
        <p:spPr>
          <a:xfrm>
            <a:off x="4430015" y="3011879"/>
            <a:ext cx="2744215"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轻量化合金在负重机械狗中的应用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利用轻量化合金可显著降低负重机械狗的重量，提高其机动性和续航能力，是实现高效作业的关键因素。</a:t>
            </a:r>
            <a:endParaRPr sz="1575" b="0" i="0">
              <a:solidFill>
                <a:srgbClr val="000000"/>
              </a:solidFill>
              <a:latin typeface="微软雅黑" panose="020B0503020204020204" charset="-122"/>
            </a:endParaRPr>
          </a:p>
        </p:txBody>
      </p:sp>
      <p:sp>
        <p:nvSpPr>
          <p:cNvPr id="6" name="New shape"/>
          <p:cNvSpPr/>
          <p:nvPr/>
        </p:nvSpPr>
        <p:spPr>
          <a:xfrm>
            <a:off x="7301229" y="3011879"/>
            <a:ext cx="2744216" cy="2448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轻量化合金的加工技术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通过先进的铸造、锻造等加工技术，确保轻量化合金在保持强度的同时，满足复杂形状和高精度要求。</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防水防尘等级</a:t>
            </a:r>
            <a:endParaRPr sz="3000" b="1" i="0">
              <a:solidFill>
                <a:srgbClr val="000000"/>
              </a:solidFill>
              <a:latin typeface="微软雅黑" panose="020B0503020204020204" charset="-122"/>
            </a:endParaRPr>
          </a:p>
        </p:txBody>
      </p:sp>
      <p:sp>
        <p:nvSpPr>
          <p:cNvPr id="4" name="New shape"/>
          <p:cNvSpPr/>
          <p:nvPr/>
        </p:nvSpPr>
        <p:spPr>
          <a:xfrm>
            <a:off x="1558800" y="2402271"/>
            <a:ext cx="2744215" cy="2253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防水防尘等级是衡量设备在恶劣环境下防护能力的指标，通过IPXX（前X为防尘等级，后X为防水等级）表示，确保机械狗在复杂环境中稳定运行。</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防水防尘等级概述</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防尘等级从IP0X到IP6X，数字越大防护能力越强。机械狗需达到至少IP5X等级，以有效阻挡灰尘侵入，保护内部元件免受损害。</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防尘等级解析</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防水等级从IPX0至IPX8，数字越高代表防水性能越好。负重机械狗应具备至少IPX4或更高级别的防水能力，以应对雨水和水溅等常见情况。</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防水等级解析</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模块化组装设计</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模块化设计概念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模块化设计是一种将复杂系统分解为独立模块的方法，便于单独更换或升级，提高系统的灵活性和可维护性。</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组装流程优化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通过优化组装流程，减少装配时间，提升生产效率，同时确保每个模块的兼容性和整体机械性能的稳定性。</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用户定制服务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提供个性化的定制服务，根据用户需求快速组装出符合特定要求的机械狗，增强产品的市场竞争力和应用广度。</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07</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能源管理</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电池续航时长</a:t>
            </a:r>
            <a:endParaRPr sz="3000" b="1" i="0">
              <a:solidFill>
                <a:srgbClr val="000000"/>
              </a:solidFill>
              <a:latin typeface="微软雅黑" panose="020B0503020204020204" charset="-122"/>
            </a:endParaRPr>
          </a:p>
        </p:txBody>
      </p:sp>
      <p:sp>
        <p:nvSpPr>
          <p:cNvPr id="4" name="New shape"/>
          <p:cNvSpPr/>
          <p:nvPr/>
        </p:nvSpPr>
        <p:spPr>
          <a:xfrm>
            <a:off x="1558800" y="1627201"/>
            <a:ext cx="3040516" cy="3627420"/>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电池类型选择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负重机械狗的电池续航能力取决于所选电池的种类，包括锂电池和铅酸电池。锂电池因其高能量密度和长寿命成为首选。</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15" cy="3627420"/>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续航能力评估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根据使用场景，如城市巡逻或山区救援，负重机械狗的电池续航时间应满足至少8小时工作需求，确保任务完成率。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30" y="1627201"/>
            <a:ext cx="3040532" cy="3627420"/>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充电与维护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为延长电池寿命，定期进行充电和维护是必要的。采用智能充电系统和定期检查电池状态可有效提升续航表现并减少故障率。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快充技术支持</a:t>
            </a:r>
            <a:endParaRPr sz="3000" b="1" i="0">
              <a:solidFill>
                <a:srgbClr val="000000"/>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快充技术概述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快充技术通过提升充电效率，减少负重机械狗的充电时间，提高其工作效率和任务连续性。该技术是实现快速部署和持续操作的关键。</a:t>
            </a:r>
            <a:endParaRPr sz="1575" b="0" i="0">
              <a:solidFill>
                <a:srgbClr val="000000"/>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快充系统组成</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快充系统主要由高效能电池组、快速充电器及智能管理系统构成。电池与充电器的协同工作，结合智能管理系统的调度优化，共同确保充电过程的高效与安全。</a:t>
            </a:r>
            <a:endParaRPr sz="1575" b="0" i="0">
              <a:solidFill>
                <a:srgbClr val="000000"/>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快充技术优势</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快充技术显著提升机械狗的任务响应速度和作业周期，降低维护成本，并增强在紧急救援和复杂环境下的应用能力。此外，它还有助于延长设备使用寿命。</a:t>
            </a:r>
            <a:endParaRPr sz="1575" b="0" i="0">
              <a:solidFill>
                <a:srgbClr val="000000"/>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01</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产品概述</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能耗优化方案</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能量管理策略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通过智能算法优化负重机械狗的能耗，实时监控电池状态，调整工作模式和速度，延长作业时间和续航能力。</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高效动力系统设计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采用先进的电动马达与传动机构，减少能量转换损失，提高动力系统的能效比，从而降低整体能耗。</a:t>
            </a:r>
            <a:endParaRPr sz="1575" b="0" i="0">
              <a:solidFill>
                <a:srgbClr val="000000"/>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节能材料应用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使用轻质高强度材料减轻自重，同时选用低能耗的电子元件和控制系统，进一步降低能耗并提升性能。</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08</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安全特性</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紧急制动系统</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紧急制动系统简介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紧急制动系统是负重机械狗在遭遇突发状况时，能够迅速响应并实施安全制动的技术。该系统确保了机械狗在复杂环境中的稳定与安全。</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工作原理解析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紧急制动系统通过集成多种传感器，实时监测周围环境和机械状态。一旦检测到潜在危险，立即启动制动机制，避免事故发生。</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优势与应用场景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紧急制动系统提升了负重机械狗的安全性和实用性，适用于救援、巡检等高风险场景，有效保障任务执行的安全性和成功率。</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碰撞检测预警</a:t>
            </a:r>
            <a:endParaRPr sz="3000" b="1" i="0">
              <a:solidFill>
                <a:srgbClr val="000000"/>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碰撞检测预警系统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该系统通过传感器和算法实时监控周围环境，当检测到潜在碰撞风险时，立即发出预警信号，有效避免事故发生。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关键技术应用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利用先进的传感器技术、计算机视觉以及机器学习算法，实现对复杂环境的准确感知与快速响应，确保机械狗在各种环境下的安全性。</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0"/>
            <a:ext cx="3040516" cy="3627421"/>
          </a:xfrm>
          <a:prstGeom prst="roundRect">
            <a:avLst>
              <a:gd name="adj" fmla="val 9999"/>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实际应用案例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在工业自动化、搜救救援等领域，负重机械狗的碰撞检测预警系统已成功应用于多个场景，显著提升了作业效率和安全性。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故障自检流程</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故障自检流程概述</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故障自检是机械狗在遇到问题时自动进行的检测，旨在快速识别并报告系统异常。</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常见故障类型</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包括硬件故障如电机损坏、传感器失灵等，软件故障如程序错误、数据丢失等。</a:t>
            </a:r>
            <a:endParaRPr sz="1575" b="0" i="0">
              <a:solidFill>
                <a:srgbClr val="000000"/>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自检流程步骤</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首先进行初步检查，确认电源及连接正常；其次，利用内置诊断工具详细测试各部件功能；最后，根据检测结果采取相应维修或重置措施。</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09</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行业应用</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工业巡检场景</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工业巡检的重要性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在工业生产中，设备和管道的定期检查至关重要。负重机械狗能够自主完成这些任务，减少人力成本同时提高效率。</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负重机械狗的优势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负重机械狗配备先进的传感器和智能控制系统，能在复杂环境中稳定运行，有效收集数据并实时反馈问题位置。</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从化工到制造，负重机械狗广泛应用于各种工业场景。其强大的适应能力和高效性能，使其成为工业巡检的理想选择。</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物流运输辅助</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物流运输辅助功能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负重机械狗在物流配送中发挥关键作用，通过自主导航和搬运能力，有效提高货物处理效率。</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高效搬运能力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凭借强大的载重能力和精准的操控技术，负重机械狗能轻松应对各种复杂的物流环境，显著提升作业效率。</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智能路径规划</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利用先进的算法进行智能路径规划，负重机械狗能够优化配送路线，减少时间成本，确保运输过程的高效性。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应急救援支援</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救援环境适应性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负重机械狗能在复杂地形如山地、森林等进行高效搜索与救援，配备多种传感器以适应多变环境。</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32171"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负载能力展示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该机械狗具备强大负载力，可携带重型救援设备如生命探测器、急救包等，提高救援效率。</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85474" y="1627202"/>
            <a:ext cx="3040503" cy="3267239"/>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远程操控优势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通过先进的遥控系统，操作员可在安全距离外控制机械狗执行任务，减少人员直接暴露于危险环境中的风险。</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10</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市场前景</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定义与定位</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负重机械狗定义</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负重机械狗是一种具备自主导航和负载搬运功能的机器人，能在复杂环境中执行任务。</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技术构成</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由传感器、控制系统和动力系统组成，实现精确定位与高效运输，适应不同作业环境。</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应用场景</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广泛应用于物流、军事、救援等领域，提高作业效率，降低人力成本，提升安全性。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目标客户群体</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针对工业、农业和救援领域，提供高效能的负重机械狗解决方案，满足不同作业环境下的需求。</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目标客户群体</a:t>
            </a:r>
            <a:endParaRPr sz="2100" b="1" i="0">
              <a:solidFill>
                <a:srgbClr val="2F66EE"/>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在复杂地形中进行物资运输、灾难现场搜救等任务，展示机械狗的灵活性和稳定性。</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应用场景分析</a:t>
            </a:r>
            <a:endParaRPr sz="2100" b="1" i="0">
              <a:solidFill>
                <a:srgbClr val="2F66EE"/>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根据不同行业特点，定制化功能设计，确保产品能够精准对接并提升工作效率。</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客户需求匹配度</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竞品对比分析</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竞品核心功能对比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分析市场上主要负重机械狗产品的核心功能，包括负载能力、移动速度、智能程度和环境适应性，以便突出本产品的竞争优势。</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深入比较竞品的技术特点，如导航系统、避障算法和能源管理技术，展示我们的产品在技术创新和应用上的领先之处。</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市场接受度评估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研究竞品在市场上的表现，包括用户反馈、销售数据和市场占有率，以评估我们的产品设计是否符合市场需求，并据此调整策略。</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发展趋势预测</a:t>
            </a:r>
            <a:endParaRPr sz="3000" b="1" i="0">
              <a:solidFill>
                <a:srgbClr val="000000"/>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技术革新引领潮流</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随着科技的快速发展，负重机械狗的技术也在不断进步，未来将更加智能化、高效化，成为工业和服务业的重要助力。</a:t>
            </a:r>
            <a:endParaRPr sz="1575" b="0" i="0">
              <a:solidFill>
                <a:srgbClr val="000000"/>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应用领域不断拓展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从军事到救援，再到日常服务，负重机械狗的应用范围日益扩大，其多功能性使其在多个领域展现出巨大的潜力和价值。</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市场前景广阔</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随着需求的增加和技术的成熟，负重机械狗的市场前景十分乐观，预计将在未来几年内实现快速增长，成为新兴产业的重要组成部分。</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核心功能解析</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机械狗的设计理念是模仿真实犬类，具备强大的负重能力，可携带重物在复杂环境中行走，适用于多种工作场景。</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负重能力</a:t>
            </a:r>
            <a:endParaRPr sz="2100" b="1" i="0">
              <a:solidFill>
                <a:srgbClr val="2F66EE"/>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内置高精度GPS和传感器，机械狗能够在没有人类干预的情况下自主规划路径，实现精准定位与避障，提高工作效率。</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自主导航系统</a:t>
            </a:r>
            <a:endParaRPr sz="2100" b="1" i="0">
              <a:solidFill>
                <a:srgbClr val="2F66EE"/>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机械狗设计考虑了极端天气条件，无论是高温、低温还是湿度变化，都能保持稳定运行，适应各种户外工作环境。</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EEAFF"/>
          </a:solidFill>
          <a:ln w="6350">
            <a:solidFill>
              <a:srgbClr val="5049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2F66EE"/>
                </a:solidFill>
                <a:latin typeface="微软雅黑" panose="020B0503020204020204" charset="-122"/>
              </a:rPr>
              <a:t>环境适应性</a:t>
            </a:r>
            <a:endParaRPr sz="2100" b="1" i="0">
              <a:solidFill>
                <a:srgbClr val="2F66E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应用场景展示</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军事侦察应用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在复杂地形中，负重机械狗可执行侦查任务，通过搭载的摄像头和传感器收集情报，有效降低人员伤亡风险。</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灾难救援行动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在地震、洪水等自然灾害发生后，负重机械狗能够进入危险区域进行搜救工作，利用其稳定性和负重能力搬运救援物资。</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科研探索辅助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科研人员利用负重机械狗在极端环境下采集数据或样本，如高辐射区、深海等，提升工作效率并保障工作人员安全。</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EF0FF"/>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2F66EE"/>
                </a:solidFill>
                <a:latin typeface="微软雅黑" panose="020B0503020204020204" charset="-122"/>
              </a:rPr>
              <a:t>02</a:t>
            </a:r>
            <a:endParaRPr sz="4800" b="1" i="0">
              <a:solidFill>
                <a:srgbClr val="2F66EE"/>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5049D5"/>
                </a:solidFill>
                <a:latin typeface="微软雅黑" panose="020B0503020204020204" charset="-122"/>
              </a:rPr>
              <a:t>技术架构</a:t>
            </a:r>
            <a:endParaRPr sz="4800" b="1" i="0">
              <a:solidFill>
                <a:srgbClr val="5049D5"/>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动力系统设计</a:t>
            </a:r>
            <a:endParaRPr sz="3000" b="1" i="0">
              <a:solidFill>
                <a:srgbClr val="000000"/>
              </a:solidFill>
              <a:latin typeface="微软雅黑" panose="020B0503020204020204" charset="-122"/>
            </a:endParaRPr>
          </a:p>
        </p:txBody>
      </p:sp>
      <p:sp>
        <p:nvSpPr>
          <p:cNvPr id="4" name="New shape"/>
          <p:cNvSpPr/>
          <p:nvPr/>
        </p:nvSpPr>
        <p:spPr>
          <a:xfrm>
            <a:off x="1558800" y="1627200"/>
            <a:ext cx="3040555" cy="434883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动力系统概述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负重机械狗的动力系统是其核心组成部分，负责提供行走、奔跑等运动所需的能量。该系统通常由电池、电机和控制器组成，确保机械狗能够高效、稳定地工作。</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54" y="1627202"/>
            <a:ext cx="3040555" cy="434883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电池技术选型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选择合适的电池类型对负重机械狗的性能至关重要。锂离子电池因其高能量密度、长寿命和环保特性成为首选。此外，还需考虑充电速度和安全性等因素。</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08" y="1627203"/>
            <a:ext cx="3040576" cy="4348833"/>
          </a:xfrm>
          <a:prstGeom prst="roundRect">
            <a:avLst>
              <a:gd name="adj" fmla="val 10000"/>
            </a:avLst>
          </a:prstGeom>
          <a:solidFill>
            <a:srgbClr val="DEEAFF"/>
          </a:solidFill>
          <a:ln w="6350">
            <a:solidFill>
              <a:srgbClr val="2F6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2F66EE"/>
                </a:solidFill>
                <a:latin typeface="微软雅黑" panose="020B0503020204020204" charset="-122"/>
              </a:rPr>
              <a:t>电机与控制系统优化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电机作为动力系统的关键元件，直接影响机械狗的速度和负载能力。通过优化电机设计和控制算法，可实现更高的能效比和更强的适应性。同时，精确的传感器反馈有助于提升整体性能表现。</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传感器配置方案</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传感器配置原则</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确保传感器覆盖机器人所有关键运动和操作区域，以提高负重机械狗的感知能力和环境适应性。</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2F66EE"/>
                </a:solidFill>
                <a:latin typeface="微软雅黑" panose="020B0503020204020204" charset="-122"/>
              </a:rPr>
              <a:t>核心传感器类型</a:t>
            </a:r>
            <a:endParaRPr sz="2100" b="1" i="0">
              <a:solidFill>
                <a:srgbClr val="2F66EE"/>
              </a:solidFill>
              <a:latin typeface="微软雅黑" panose="020B0503020204020204" charset="-122"/>
            </a:endParaRPr>
          </a:p>
          <a:p>
            <a:pPr algn="r">
              <a:lnSpc>
                <a:spcPct val="150000"/>
              </a:lnSpc>
            </a:pPr>
            <a:r>
              <a:rPr sz="1575" b="0" i="0">
                <a:solidFill>
                  <a:srgbClr val="000000"/>
                </a:solidFill>
                <a:latin typeface="微软雅黑" panose="020B0503020204020204" charset="-122"/>
              </a:rPr>
              <a:t>包括陀螺仪、加速度计与磁力计，用于监测机械狗的姿态变化、速度以及方向，确保稳定运行。</a:t>
            </a:r>
            <a:endParaRPr sz="1575" b="0" i="0">
              <a:solidFill>
                <a:srgbClr val="000000"/>
              </a:solidFill>
              <a:latin typeface="微软雅黑" panose="020B0503020204020204" charset="-122"/>
            </a:endParaRPr>
          </a:p>
        </p:txBody>
      </p:sp>
      <p:sp>
        <p:nvSpPr>
          <p:cNvPr id="6" name="New shape"/>
          <p:cNvSpPr/>
          <p:nvPr/>
        </p:nvSpPr>
        <p:spPr>
          <a:xfrm>
            <a:off x="6458401" y="300540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2F66EE"/>
                </a:solidFill>
                <a:latin typeface="微软雅黑" panose="020B0503020204020204" charset="-122"/>
              </a:rPr>
              <a:t>辅助传感器选择</a:t>
            </a:r>
            <a:endParaRPr sz="2100" b="1" i="0">
              <a:solidFill>
                <a:srgbClr val="2F66EE"/>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配备超声波传感器和摄像头，增强机械狗的环境感知能力，提升其在复杂环境中的导航与避障性能。</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2F6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5049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5633</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2025-10-09T09:10:00Z</dcterms:created>
  <dcterms:modified xsi:type="dcterms:W3CDTF">2025-10-09T09:10:10Z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E86D55DE6A534DA2983A103A2BAEC2ED_12</vt:lpwstr>
  </property>
  <property fmtid="{D5CDD505-2E9C-101B-9397-08002B2CF9AE}" pid="3" name="KSOProductBuildVer">
    <vt:lpwstr>2052-12.1.0.22529</vt:lpwstr>
  </property>
</Properties>
</file>