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干细胞前沿探索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6B6"/>
                </a:solidFill>
                <a:latin typeface="微软雅黑" panose="020B0503020204020204" charset="-122"/>
              </a:rPr>
              <a:t>再生医学新引擎</a:t>
            </a:r>
            <a:endParaRPr sz="30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自我更新能力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干细胞的自我更新能力指其能持续进行分裂，保持未分化状态，为组织修复和再生提供源源不断的细胞。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自我更新能力定义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通过特定的信号通路和调控因子，干细胞维持其未分化状态并不断分裂，这一过程受多种基因和蛋白质的精确控制。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自我更新机制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干细胞的自我更新能力在医学领域具有巨大潜力，可用于治疗退行性疾病、组织损伤等，为再生医学提供了新的希望。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自我更新的应用前景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多向分化潜能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干细胞的基本定义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干细胞是具有自我更新和分化潜能的细胞，能够在适宜条件下分化为多种细胞类型。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多向分化能力概述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干细胞具备分化成不同类型的组织细胞的能力，这种特性使其在再生医学中具有重要应用价值。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干细胞应用前景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干细胞技术的突破为疾病治疗、组织修复等提供了新途径，预示着未来医疗领域的广阔前景。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干细胞应用领域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再生医学治疗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再生医学概述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再生医学是利用干细胞等技术，修复或替换受损组织，恢复其功能的一种前沿医疗手段。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2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干细胞治疗应用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干细胞具有分化成多种细胞类型的能力，被广泛应用于治疗血液疾病、神经退行性疾病等领域。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治疗前景展望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随着研究的深入，再生医学在临床治疗中显示出巨大潜力，有望成为许多难治性疾病的新希望。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疾病模型构建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干细胞疾病模型构建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利用干细胞技术，通过体外培养和基因编辑等手段，模拟人类疾病的发生发展过程，为研究疾病机制和药物开发提供重要平台。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疾病模型的应用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干细胞疾病模型广泛应用于遗传性疾病、神经退行性疾病及自身免疫病等多种疾病研究中，有助于揭示疾病发病机制并筛选有效治疗靶点。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未来发展方向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随着干细胞技术的不断进步，未来干细胞疾病模型将更加接近于真实病理状态，为精准医疗和个性化治疗提供更多可能性。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干细胞培养技术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体外扩增方法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体外扩增技术简介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体外扩增技术是利用培养基和特定条件，在实验室环境中增加干细胞数量的方法。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主要扩增方法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包括悬浮培养、贴壁培养等，每种方法针对不同类型的干细胞，旨在提高扩增效率和细胞质量。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扩增过程中的关键因素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温度、pH值、营养物质供应等环境参数对扩增效果有重要影响，需严格控制以保证干细胞的活性和功能。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定向诱导策略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定向诱导策略概述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定向诱导策略是干细胞研究的核心，通过特定信号分子精确调控干细胞分化方向，实现目标细胞类型的高效生成。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主要信号分子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关键信号分子如生长因子、细胞因子等，在定向诱导中发挥重要作用，通过调控细胞内信号通路，引导干细胞向预定方向分化。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应用前景与挑战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定向诱导策略在再生医学、疾病模型构建等领域展现出巨大潜力，但仍需克服信号精确性、分化效率等技术难题以实现广泛应用。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临床转化挑战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安全性评估标准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安全性评估标准概述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安全性评估标准是确保干细胞研究和应用安全的重要依据，涵盖伦理审查、风险评估及监管合规性等方面。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伦理审查要求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干细胞研究需通过严格的伦理审查，保护受试者权益，遵循知情同意等原则，确保科研活动的正当性和合法性。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风险控制措施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针对干细胞研究的潜在风险，制定并实施有效的风险控制措施，包括实验设计优化、操作规程规范及应急预案准备等。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干细胞基本概念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干细胞研究历程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干细胞生物学特性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干细胞应用领域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干细胞培养技术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临床转化挑战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前沿研究方向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产业发展现状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社会影响与展望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伦理规范约束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干细胞研究需经过严格的伦理审查，确保研究过程符合伦理标准，保护受试者权益，促进科学研究的健康发展。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伦理审查机制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参与者必须充分了解实验目的、风险与潜在利益，基于自愿原则签署知情同意书，这是尊重个人自主权的重要体现。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知情同意原则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在干细胞研究中，严格保护患者和志愿者的个人数据安全，防止信息泄露，维护研究对象的隐私权不受侵犯。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数据隐私保护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前沿研究方向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基因编辑应用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基因编辑技术概述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基因编辑技术通过直接修改生物体的基因组，实现对遗传信息的精确操控。CRISPR-Cas9是目前最流行的基因编辑工具，具有高效、低成本的特点。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干细胞的基因编辑应用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利用基因编辑技术可以精确地改变干细胞的基因表达，使其分化为所需的细胞类型，这在再生医学和疾病模型构建中具有重要应用价值。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面临的挑战与展望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尽管基因编辑技术在干细胞领域展现出巨大潜力，但也存在伦理争议和技术风险。未来需加强国际合作，制定相应法规，确保技术的安全可控发展。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类器官开发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55" cy="4308743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类器官定义与特点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类器官是通过干细胞培养形成的三维细胞结构，模拟真实器官的功能和特性。具有高度的生物相似性和可重复性，是研究疾病机理和药物筛选的理想模型。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54" y="1627201"/>
            <a:ext cx="3040562" cy="4308743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类器官在疾病研究中的应用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类器官技术为疾病研究提供了新的平台，能够模拟疾病的发生、发展过程。通过类器官研究，可以更深入理解疾病机制，发现新的治疗方法。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918" y="1627202"/>
            <a:ext cx="3040573" cy="4308743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类器官开发的挑战与前景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尽管类器官具有巨大的潜力，但其开发仍面临诸多挑战，如器官特异性调控、长期稳定性问题等。未来，随着技术的不断进步，类器官将在医学领域发挥更大的作用。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产业发展现状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全球市场布局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当前，干细胞技术在全球范围内得到广泛应用，特别是在医疗和美容行业。随着科研进展，市场规模持续扩大，预计未来几年将保持稳定增长趋势。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全球市场现状分析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在干细胞市场中，众多企业和研究机构活跃其中，包括美国的JCR、中国的中源协和等。这些参与者通过技术创新和市场拓展，推动整个行业的前进。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主要市场参与者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随着技术进步和政策支持，干细胞治疗领域正逐渐从实验室走向临床应用，特别是在疾病治疗和组织修复方面显示出巨大潜力，为市场带来新的增长点。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市场发展趋势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政策支持力度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政策支持背景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随着干细胞研究的深入，政府出台了一系列扶持政策，旨在推动这一领域的科研与应用发展。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具体政策措施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包括资金投入、税收优惠、研发平台建设等，为干细胞研究提供了有力的政策保障和资源支持。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政策成效展望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这些政策措施有望进一步激发干细胞领域的创新活力，加速科研成果的转化与应用。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个性化医疗融合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947989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个性化医疗概念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个性化医疗是根据患者的遗传信息、生活习惯及疾病状态，制定专属治疗方案的过程，旨在提高治疗效率和患者生活质量。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2"/>
            <a:ext cx="3040562" cy="394798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干细胞在个性化医疗中的应用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干细胞因其自我更新和多向分化能力，在组织修复和再生医学中发挥关键作用。通过个性化医疗方案，干细胞可更精准地促进受损组织的恢复。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95" y="1627201"/>
            <a:ext cx="3040525" cy="394798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个性化治疗方案的优化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利用干细胞技术，结合患者的基因特性和病理状态，优化个性化医疗方案，提升治疗效果，同时减少不良反应的发生。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跨学科协同创新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多学科交叉融合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在干细胞研究中，生物学、医学、工程学等多领域知识相互融合，促进创新突破。这种跨学科合作模式为解决复杂问题提供了新思路和方法。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协同创新机制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建立有效的协同创新机制是推动干细胞研究的关键。通过加强不同学科间的沟通与合作，可以加速科研成果的转化和应用，提升整体研究效率。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共享资源平台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构建跨学科资源共享平台有助于整合各方优势资源，实现信息和数据的高效流动。这不仅能促进科研人员之间的交流与合作，还能加快新技术的研发进程。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干细胞基本概念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社会影响与展望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生命科学革命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干细胞研究突破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近年来，干细胞研究取得重大进展，通过体外培养和诱导分化技术，成功实现多种细胞类型再生，为医学领域带来革命性影响。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干细胞治疗潜力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干细胞因其自我更新和多向分化能力，在疾病治疗中展现出巨大潜力，尤其在组织修复、器官再造方面，有望成为未来医疗的重要方向。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生命科学前沿探索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干细胞研究不仅推动了医学进步，也为生命科学提供了新的研究范式。通过深入研究干细胞机制，有助于揭示生命奥秘，推动科学技术发展。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人类健康变革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干细胞的医疗革命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干细胞技术为多种疾病提供了新的治疗途径，通过分化成特定细胞类型，修复或替换受损组织。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4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干细胞在再生医学中的角色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利用干细胞的自我更新和多向分化能力，推动组织工程和器官再生研究，开启再生医学新篇章。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4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干细胞研究的未来展望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随着研究的深入，干细胞有望解决更多复杂疾病治疗难题，为人类健康带来持续变革。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定义与分类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干细胞的定义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干细胞是一类具有自我更新和分化潜能的细胞，能够生成各种组织类型的细胞。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干细胞的分类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根据来源和功能的不同，干细胞可分为胚胎干细胞、成体干细胞和诱导多能干细胞等类型。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干细胞的应用前景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干细胞技术在医学、农业和环保等领域展现出巨大潜力，为解决人类面临的诸多问题提供了新思路和方法。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来源及特性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干细胞是一类未分化的细胞，具有自我更新和分化为多种类型细胞的能力，广泛应用于医学、再生医学等领域。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干细胞定义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干细胞按来源可分为胚胎干细胞和成体干细胞，前者源自早期胚胎，后者则存在于成人体内，如骨髓中的造血干细胞。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主要类型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干细胞具备高度的自我更新能力及多向分化潜能，能够在特定条件下转化为不同类型的细胞，对组织修复和再生具有重要意义。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基本特性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干细胞研究历程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早期发现阶段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早期发现阶段概述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干细胞研究初期，科学家们主要关注其自我更新和分化潜能，为后续应用奠定基础。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关键里程碑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从首次成功培养小鼠胚胎干细胞到人类胚胎干细胞的突破，标志着干细胞研究的飞速进展。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技术革新与挑战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随着CRISPR等基因编辑技术的发展，干细胞研究领域取得显著成果，同时也面临伦理和技术难题。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技术突破进展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55" cy="3988065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干细胞研究进展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近年来，干细胞技术在治疗多种疾病方面取得了显著进展。通过诱导多能干细胞（iPSCs）和胚胎干细胞（ESCs），科学家们正在探索新的再生医学方法。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54" y="1627201"/>
            <a:ext cx="3040542" cy="3988065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基因编辑技术应用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基因编辑技术如CRISPR-Cas9为干细胞研究提供了强大工具。它允许科学家精确修改干细胞中的基因，以研究特定疾病的发病机制和治疗方法。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96" y="1627201"/>
            <a:ext cx="3040532" cy="3988065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免疫细胞重编程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最新研究显示，通过重编程免疫细胞，可以增强其治疗效果。这种方法不仅提高了治疗效率，还减少了副作用，为未来治疗提供了新思路。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干细胞生物学特性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4005</Words>
  <Application>WPS 演示</Application>
  <PresentationFormat>全屏显示(4:3)</PresentationFormat>
  <Paragraphs>364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2025-10-09T08:05:00Z</dcterms:created>
  <dcterms:modified xsi:type="dcterms:W3CDTF">2025-10-09T08:05:18Z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912BC5E81EBF41FBB9268B2630220A06_12</vt:lpwstr>
  </property>
  <property fmtid="{D5CDD505-2E9C-101B-9397-08002B2CF9AE}" pid="3" name="KSOProductBuildVer">
    <vt:lpwstr>2052-12.1.0.22529</vt:lpwstr>
  </property>
</Properties>
</file>