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高效会议记录梳理与呈现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精准捕捉关键决策要点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讨论重点提示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本次会议中，我们深入探讨了项目的关键进展、面临的挑战以及未来的发展方向。通过集思广益，我们确定了下一阶段的工作重点和目标。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讨论重点概述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会议对几个关键决策点进行了深入分析，包括资源分配、时间规划和风险管理等。这些决策将直接影响项目的执行效率和最终成果。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关键决策点分析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基于讨论结果，我们制定了详细的下一步行动计划，明确了各项任务的负责人、时间节点和预期成果。这将确保项目按计划顺利推进。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下一步行动计划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主要讨论内容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项目进展汇报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项目当前进度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截至目前，项目已完成初步设计阶段，进入详细开发实施阶段。各项任务按计划推进，预计下个季度完成所有关键里程碑。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遇到的问题与解决方案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在项目执行过程中，遇到了技术瓶颈和资源配置问题。通过团队协作和技术攻关，已找到有效应对措施，确保项目顺利进行。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下一步工作计划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接下来将重点进行系统集成测试和优化，同时启动用户培训和支持准备工作。目标是在下一季度末前完成所有开发工作并交付使用。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问题难点分析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技术瓶颈分析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当前面临的关键技术挑战，如数据安全、算法优化等问题，需深入探讨以寻求有效解决方案。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资源分配难题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在项目实施过程中，如何合理配置人力、财力和时间资源，以确保项目高效推进，是一大考验。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市场适应性问题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新技术研发或产品推出时，如何快速适应市场需求变化，满足用户期待，成为必须解决的关键问题。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解决方案提议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问题识别与分析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首先对会议中提出的问题进行深入分析，明确问题的本质和影响范围，为解决方案的制定提供基础。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解决方案设计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根据问题分析的结果，设计具体的解决方案，包括技术、流程和管理等方面的改进措施，力求全面且具有针对性。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实施步骤与预期效果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详细规划解决方案的实施步骤，包括时间表、责任分配等，并预估实施后的效果，确保方案的可行性和有效性。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决策与共识达成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表决通过事项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表决通过事项概览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本部分将详细列出会议中所有成功通过的决议和提案，包括各项决议的具体内容、投票结果及后续行动计划。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关键决策点分析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针对每项表决通过的重要事项，深入分析其背后的考量因素、预期影响及实施策略，为参与者提供全面的理解视角。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后续跟进与监督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明确指出对已通过事项的执行时间表、责任分配及进度跟踪机制，确保各项决议能够有效落实并达到预期目标。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待定后续跟进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跟进事项清单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列出会议中讨论的所有待办事项，包括责任人、完成时间和预期结果，确保每项任务都有明确的执行计划。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时间节点设定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根据项目进度和团队可用资源，为每个待办事项设定具体的完成时间节点，以保障项目按时推进。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沟通与协调机制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建立高效的内部沟通渠道和跨部门协调机制，确保信息畅通无阻，及时解决执行过程中遇到的问题。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责任分工明确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责任分工重要性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明确的责任分工是团队协作高效执行的基石，确保每个成员清楚自己的任务和目标。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提升工作效率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清晰的责任分配有助于减少资源浪费，通过优化工作流程，显著提升整体工作效率。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促进团队协作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明确的职责划分有助于团队成员间的有效沟通与协作，增强团队凝聚力和执行力。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行动项梳理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会议基本信息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会议议程安排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主要讨论内容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决策与共识达成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行动项梳理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会议总结回顾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短期执行计划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在短期内，明确具体可达成的目标，确保每一步行动都有明确的方向和预期成果。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短期目标设定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评估现有资源，合理分配人力、财力和物力，以最大化效率支持短期计划的执行。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资源整合与优化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识别可能影响短期计划的风险因素，制定相应的预防措施和应急方案，以确保计划顺利进行。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风险评估与应对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中期目标设定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中期目标设定原则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中期目标应明确具体，与长期愿景相呼应，同时具备可衡量性，以确保团队有明确的方向和动力。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关键绩效指标(KPI)制定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通过设定关键绩效指标，量化评估项目进展，确保每个阶段的目标都得到有效追踪和实现。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资源配置优化建议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根据中期目标的需求，合理分配人力、物力和财力资源，以提高效率和效果，支持目标的达成。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长期战略布局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长期战略核心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长期战略的核心在于确定企业的未来发展方向，确保持续竞争力和市场适应性。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技术驱动发展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技术是推动企业长期发展的关键，通过不断创新和应用新技术来保持行业领先地位。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人才与创新文化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培养和吸引顶尖人才，建立鼓励创新的企业文化，为企业的长期发展提供人力支持和精神动力。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会议总结回顾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成果要点归纳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项目目标达成情况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本次会议强调了项目的主要目标，包括提升产品性能、优化用户体验和扩大市场份额。通过各部门的共同努力，这些目标已基本实现，具体体现在产品功能的增强和用户满意度的提升上。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团队协作与沟通效率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会议期间，团队成员就工作流程、沟通机制进行了讨论。通过引入新的协作工具和定期的团队建设活动，团队的协作效率和沟通质量显著提高，有效推动了项目的顺利进行。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352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面临的挑战与应对策略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面对市场竞争加剧和技术更新迅速的挑战，团队制定了相应的应对策略。包括加强研发投入、拓展市场渠道和提升服务质量等措施，以确保公司能够在激烈的竞争中保持优势。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遗留问题记录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本次会议中，我们识别并记录了多个未解决的关键问题，这些问题需要进一步的关注和讨论。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遗留问题概述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对每个遗留问题进行深入分析，探讨其背后的原因及可能的解决方案，以期找到有效的对策。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关键问题分析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根据会议讨论结果，制定针对性的后续行动计划，明确责任人和完成时间，确保问题得到有效解决。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后续行动计划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下次会议预告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下次会议日期和时间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定于下周三上午10点举行，具体地点为公司总部会议室，请所有参会者提前做好准备。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会议议程概览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本次将讨论项目进度更新、团队协作优化及市场趋势分析，旨在提升团队效率与适应市场变化。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预期成果与目标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期望通过本次会议明确下一阶段的工作重点，制定具体行动方案，促进项目顺利推进并达成既定目标。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会议基本信息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会议时间地点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会议时间安排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本次重要会议定于2023年4月15日上午9点至下午3点举行，地点位于市中心的国际会议中心。请各位与会者提前做好行程安排，确保准时出席。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会议地点详情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国际会议中心位于市中心繁华地段，交通便利，周边设有多个公交站和地铁站。会场内部设施完善，提供充足的停车位，方便自驾前往的嘉宾停车。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注意事项提醒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请所有参会人员携带有效身份证件以便签到入场。会议期间请保持手机静音，以免影响他人。会后将有茶歇时间，供大家交流讨论。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参会人员名单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本次会议邀请了来自不同领域的专家，包括人工智能、大数据和云计算的领军人物。每位参与者都带来了宝贵的经验和见解，为会议增添了丰富的内容。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参会人员名单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主要发言人中，有几位在业界享有盛誉的专家，他们在人工智能领域有着深厚的研究背景和丰富的实践经验。他们的发言不仅涵盖了最新的技术动态，也对未来的发展趋势进行了深入的探讨。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主要发言人简介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分组讨论环节，每个小组由一位主持人和数位来自不同行业的代表组成。他们围绕特定主题展开深入讨论，分享各自的见解和经验，促进了跨领域的交流与合作。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分组讨论成员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主持记录人员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记录人员角色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会议记录人员负责准确捕捉会议讨论内容，确保信息完整无遗漏，为后续决策提供依据。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技能要求概述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记录人员需具备快速书写和听力理解能力，同时熟悉专业术语，以便高效完成记录任务。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注意事项提醒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在记录过程中，应保持中立态度，避免个人偏见影响记录准确性，并注意保护会议隐私。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会议议程安排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议题顺序规划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议题优先级划分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根据会议重要性和紧急程度，将讨论议题进行优先排序，确保关键问题得到及时解决。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时间安排策略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合理分配每个议题的讨论时间，保证高效利用会议时间，避免单个议题占用过多资源。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议题互动性设计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设计互动环节，鼓励与会者积极参与讨论，提高会议活跃度和参与感。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各环节时长分配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8123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会议开始阶段通常包括主办方致辞和会议目的概述，旨在为参会者提供必要的背景信息。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8123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各环节中，主题演讲是核心部分，一般占据会议总时长的30%-40%，确保重要议题得到充分讨论。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2685042"/>
            <a:ext cx="4554174" cy="8123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预留约20%的时间用于与会者提问及主讲人回答，促进交流，加深理解，提高会议参与度。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05584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286558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268504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3282</Words>
  <Application>WPS 演示</Application>
  <PresentationFormat>全屏显示(4:3)</PresentationFormat>
  <Paragraphs>303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2025-10-09T09:38:00Z</dcterms:created>
  <dcterms:modified xsi:type="dcterms:W3CDTF">2025-10-09T09:38:11Z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5DA7ADEE367F42989AD2E66BC627FDF3_12</vt:lpwstr>
  </property>
  <property fmtid="{D5CDD505-2E9C-101B-9397-08002B2CF9AE}" pid="3" name="KSOProductBuildVer">
    <vt:lpwstr>2052-12.1.0.22529</vt:lpwstr>
  </property>
</Properties>
</file>