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中医四诊仪智慧解析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望闻问切数字化应用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声音特征分析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声音特征分析是四诊仪中的关键功能之一，通过分析患者的语音、语调等特征，为中医诊断提供辅助信息。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声音特征分析概述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采用先进的信号处理技术，从患者的语音样本中提取出关键的声学特征，如基频、共振峰等，为后续分析提供基础数据。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语音特征提取方法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通过对大量病例的语音特征进行统计分析，探索不同疾病状态下语音特征的变化规律，为疾病的早期诊断和治疗提供新的思路和方法。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语音特征与疾病关联研究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气味诊断意义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气味诊断原理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气味诊断基于人体散发的特有气味，通过四诊仪分析其成分与强度，辅助判断健康状况。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气味与疾病关联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不同疾病会引起体内代谢变化，产生特定气味。例如，糖尿病酮症酸中毒时呼出丙酮味。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气味诊断优势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气味诊断非侵入式，快速获取信息，尤其适合早期发现代谢性疾病和呼吸系统问题。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问诊方法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症状询问重点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症状询问技巧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通过精准提问，快速捕捉患者主诉，包括疼痛位置、性质及持续时间，有效指导后续诊疗流程。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病史采集要点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详细记录既往病史与家族史，识别可能的慢性疾病或遗传倾向，为全面评估病情提供依据。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生活习惯分析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深入了解患者饮食、运动、睡眠等日常习惯，评估其对健康状态的影响，辅助制定个性化治疗计划。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病史采集规范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病史采集重要性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准确完整的病史采集是诊断和治疗的基础，有助于医生全面了解患者病情，制定合理治疗方案。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病史采集流程规范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包括患者基本信息收集、主诉询问、现病史记录、既往史回顾等环节，确保信息完整无遗漏。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病史采集注意事项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注意保护患者隐私，避免引导性提问，保持客观中立态度，确保病史的真实性和可靠性。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切诊操作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脉象触诊要领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脉象触诊基础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脉象触诊是中医诊断的重要方法，通过触摸患者的脉搏来了解病情。掌握正确的触诊技巧对于准确判断疾病至关重要。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触诊位置选择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在触诊时，应选择患者的腕横纹上一寸处的桡动脉进行触摸。这一位置的脉搏反应较为敏感，能更好地反映体内变化。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触诊手法与技巧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触诊时应采用指腹轻按患者手腕，以感受脉搏的跳动。注意力度要适中，避免过重导致患者不适或过轻影响诊断准确性。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腹部按诊技巧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腹部按诊基础技巧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腹部按诊是中医诊断的重要方法之一，通过触诊了解患者腹部的软硬、疼痛等反应，对疾病定位和性质判断提供关键信息。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按诊步骤与手法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实施腹部按诊时，需遵循特定步骤，包括确定按压点、使用适当力度、观察患者的反应，并结合其他诊断手段综合分析病情。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常见异常体征识别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在腹部按诊中，识别异常体征如肿块、压痛、反跳痛等，对于疾病的诊断具有重要意义，有助于快速准确地判断病情。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现代发展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智能设备融合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四诊仪智能化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现代四诊仪融合人工智能，通过深度学习算法，提升诊断准确性和效率。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数据融合技术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利用大数据分析与机器学习，实现多源数据的综合处理，优化诊疗方案。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智能辅助决策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四诊仪结合专家系统，提供个性化医疗建议，提高治疗成功率。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望诊应用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闻诊实践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问诊方法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切诊操作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现代发展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临床价值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学习要点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常见误区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案例解析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数据化诊断趋势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随着信息技术的发展，数据化诊断成为医疗行业的趋势，通过大数据分析提高诊断准确率。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数据化诊断趋势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四诊仪结合现代传感技术，实现中医望闻问切的数字化，广泛应用于临床诊断中，提升医疗服务效率。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四诊仪应用现状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未来四诊仪将更加智能化、精准化，结合人工智能和大数据技术，为患者提供个性化的诊疗方案。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未来发展方向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临床价值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辅助辨证作用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辅助辨证原理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四诊仪通过采集和分析患者的脉象、舌象等数据，结合中医理论，为医生提供辅助辨证支持，帮助提高诊断准确性。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临床应用优势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在临床实践中，四诊仪能够快速获取患者信息，减少误诊率，尤其在繁忙的医疗环境中，其效率和精准度的优势更为显著。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随着技术的不断进步，四诊仪将集成更多智能化功能，如远程诊断、数据分析等，推动中医现代化进程，提升整体医疗服务质量。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疗效评估依据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疗效评估标准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四诊仪的疗效评估基于患者症状改善程度、体征变化及中医辨证结果，通过量化指标和专家评价相结合的方式进行综合评定。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数据收集与分析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采用现代信息技术手段收集四诊仪检测数据，利用统计学方法进行分析，以客观反映治疗效果，为进一步优化治疗方案提供依据。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长期跟踪与回访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对使用四诊仪治疗后的患者进行长期跟踪观察和定期回访，了解病情发展情况及生活质量变化，确保疗效评估的全面性和准确性。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学习要点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基础理论掌握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四诊仪是中医诊断中的重要工具，通过观察、闻、问、切四种方法获取患者信息，辅助医生做出准确诊断。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四诊技术依托于传统中医理论，通过望诊观察体态气色，闻诊辨别气味，问诊了解病史，切诊感受脉象，全面评估患者健康状态。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四诊技术原理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现代四诊仪结合了电子技术和数据分析，能够更精确地记录和分析患者的生理和病理信息，提高中医诊断的准确性和效率。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四诊仪应用实践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实操技能训练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四诊仪操作流程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介绍四诊仪的基本操作步骤，包括如何进行望、闻、问、切四个诊断环节，确保学员能够熟练掌握仪器使用。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数据记录与分析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指导学员如何正确记录四诊过程中收集到的数据，并利用数据分析软件对结果进行初步解读，为后续治疗提供依据。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实操演练技巧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通过模拟病例让学员亲自操作四诊仪，强调实践过程中的细节处理和常见问题解决方法，提升学员的实际操作能力。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常见误区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主观因素干扰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患者心理状态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患者的焦虑、紧张等情绪可能影响四诊仪的检测结果，导致数据偏差。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操作人员经验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操作人员的技术水平和经验差异，可能导致诊断结果的准确性受到影响。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环境因素干扰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光线、噪音等外部环境因素也可能对四诊仪的检测过程造成干扰。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客观条件限制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客观条件限制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四诊仪在诊断过程中受到环境、设备等客观因素的制约，影响其准确性和有效性。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环境因素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操作环境的温度、湿度、噪音等都会对四诊仪的性能产生影响，需控制在一定范围内。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设备限制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设备本身的精度、稳定性、兼容性等也是制约四诊仪发挥作用的关键因素，需定期维护更新。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四诊仪概述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案例解析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典型病例展示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典型病例介绍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通过展示四诊仪在真实病例中的应用，展现其在中医诊疗中的实际效果和优势。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病例分析与讨论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深入剖析每个病例的诊断过程，以及四诊仪如何辅助医生做出更准确的诊断。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疗效评估与反馈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收集并分析使用四诊仪后患者的治疗效果，提供数据支持以证明其临床价值。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综合诊断示范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四诊仪综合诊断演示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通过四诊仪对患者进行望、闻、问、切的综合诊断，展示其高效、准确的诊疗能力。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望诊技术应用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利用高分辨率摄像头捕捉患者面色、舌苔等特征，结合图像识别算法，实现望诊数据的精准分析。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问诊信息整合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四诊仪收集患者病史、症状等信息，通过自然语言处理技术，转化为结构化数据，辅助医生决策。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四诊仪的定义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四诊仪是一种医疗设备，通过采集患者的面色、舌象、脉象和声音等信息，辅助医生进行疾病诊断。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四诊仪的工作原理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四诊仪利用先进的传感技术和数据分析算法，实时监测患者的生命体征，提供客观的诊断依据。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四诊仪的优势和应用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四诊仪能够提高诊断的准确性和效率，广泛应用于中医临床、健康管理等领域，为医疗行业带来革新。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历史渊源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四诊仪源自古代中医诊断方法，通过望、闻、问、切四种方式综合判断病情，是中医理论与实践相结合的产物。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四诊仪历史溯源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从最初的手工操作到现代电子仪器，四诊仪不断融入新技术，提高了诊断的准确性和效率，成为中医现代化的重要标志。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四诊仪发展历程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在现代医疗中，四诊仪不仅用于疾病诊断，还扩展到健康管理、远程医疗等领域，展现了传统医学与现代科技的完美结合。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四诊仪在现代应用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望诊应用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面色观察要点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面色与健康关系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面色是观察健康状况的重要指标，通过面色变化可初步判断气血状况和内脏功能。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常见面色异常分析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不同面色异常如苍白、发黄、发红等，反映身体不同问题，需结合其他诊断方法综合分析。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四诊仪辅助诊断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四诊仪通过高科技手段辅助医生观察患者面色，提高诊断准确性，为治疗提供科学依据。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舌象辨识技巧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舌质辨识要点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观察舌体颜色、形态及质地，判断气血状况、脏腑功能。红润为健康，淡白示气血虚，紫暗则血瘀等。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舌苔分析技巧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注意舌苔色泽、厚薄与湿燥程度，反映体内寒热虚实。薄白苔属正常，厚黄苔多热证，灰黑苔提示危重病情。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舌象综合评估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结合舌质与舌苔特征，全面诊断疾病状态。如红绛少津多为阴虚火旺，淡胖有齿痕常为脾虚湿盛。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闻诊实践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3454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2025-10-09T08:40:00Z</dcterms:created>
  <dcterms:modified xsi:type="dcterms:W3CDTF">2025-10-09T08:39:49Z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E1591D16BE314199969F6F8E782CB723_12</vt:lpwstr>
  </property>
  <property fmtid="{D5CDD505-2E9C-101B-9397-08002B2CF9AE}" pid="3" name="KSOProductBuildVer">
    <vt:lpwstr>2052-12.1.0.22529</vt:lpwstr>
  </property>
</Properties>
</file>