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智能运镜赋能视觉革新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8B62D"/>
                </a:solidFill>
                <a:latin typeface="微软雅黑" panose="020B0503020204020204" charset="-122"/>
              </a:rPr>
              <a:t>算法驱动的动态构图技术解析</a:t>
            </a:r>
            <a:endParaRPr sz="30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传感器配置方案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通过合理配置传感器位置，提高环境感知精度，确保智能运镜系统能够精准捕捉目标和环境变化。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传感器布局优化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结合视觉、红外等多种传感器，实现全方位信息收集，增强智能运镜系统的适应能力和稳定性。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多模态传感器集成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利用先进的数据处理技术，对各传感器数据进行有效融合，提升智能运镜系统的决策能力和响应速度。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数据融合与处理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云台稳定系统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云台稳定系统概述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云台稳定系统通过高精度传感器和控制算法，实现拍摄设备在运动中的平稳跟踪与定位，广泛应用于影视制作、新闻报道等领域。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关键技术原理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云台稳定系统依托陀螺仪、加速度计等惯性测量单元，结合电子防抖技术，有效抑制因震动或移动引起的画面抖动，确保图像清晰度和稳定性。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在无人机航拍、车载记录仪、运动相机等场景中，云台稳定系统发挥着至关重要的作用，它不仅提升了画面质量，还拓展了拍摄角度和范围。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创作流程优化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路径预设功能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41" cy="3627440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路径预设功能概述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路径预设功能允许用户提前规划摄像机的移动轨迹，实现自动化拍摄。通过设定起点、终点及中间路径点，确保镜头平滑过渡，提升视频制作效率。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41" y="1627201"/>
            <a:ext cx="3040541" cy="36274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应用场景广泛性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该功能适用于多种拍摄场景，如产品展示、活动记录等，帮助创作者轻松实现复杂镜头效果，无需专业设备或技术，即可创作高质量视频内容。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83" y="1627201"/>
            <a:ext cx="3040532" cy="3627440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操作简便性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用户只需在软件界面上简单设置，即可完成路径预设。系统自动计算运动轨迹，减少手动调整时间，让拍摄过程更加流畅和高效。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实时校准技术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实时校准技术概述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实时校准技术是智能运镜中的关键，通过持续监测和调整摄像头参数，确保画面质量稳定，适应各种环境变化。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核心技术实现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该技术利用先进的算法和传感器，实时捕捉并分析图像数据，自动调整焦距、曝光等参数，以获得最佳视觉效果。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应用效果与优势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实时校准技术显著提升了视频拍摄的流畅度和清晰度，尤其在动态场景下，能够有效减少抖动和模糊，增强用户体验。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行业应用案例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影视制作实践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智能运镜技术概述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智能运镜技术通过AI算法自动调整镜头角度和位置，实现复杂场景下的稳定拍摄，提升影视制作效率与质量。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该技术广泛应用于电影、电视剧及短视频制作中，尤其在动作场面、特效拍摄等需要高精度运镜的场合，展现其独特优势。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实践案例分享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通过具体项目实例，展示智能运镜技术在实际影视制作中的应用效果，如《流浪地球》中使用该技术完成震撼的太空场景拍摄。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直播场景适配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场景识别与适应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智能运镜通过深度学习算法，实时识别直播场景变化，自动调整镜头角度和焦距，确保画面内容清晰丰富。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多机位协同拍摄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系统支持多台摄像机同时工作，根据预设规则或实时指令，实现无缝切换和同步录制，提升直播的专业度和观赏性。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动态追踪与特写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利用先进的图像处理技术，智能运镜能够精准捕捉并跟踪目标对象，如演讲者或产品展示，自动生成高质量的特写镜头。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效果增强策略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光影融合技巧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光影融合基础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光影融合是视频制作中的重要技巧，通过调整光线和影子的互动，增强画面的立体感和深度。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智能运镜技术应用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结合人工智能算法，智能运镜技术能够自动识别场景中的物体和人物，实现平滑且自然的镜头移动。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提升视觉效果方法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利用光影融合技巧，可以显著提升视频的视觉冲击力和艺术表现力，为观众带来更丰富的观看体验。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智能运镜概述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核心技术解析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硬件支持体系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创作流程优化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行业应用案例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效果增强策略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设备选型指南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操作注意事项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实战演练建议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速度节奏把控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速度指运镜时镜头移动的快慢，节奏则关乎镜头切换的频率和时机，两者共同塑造视觉效果。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速度与节奏定义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根据不同场景调整运镜速度与节奏，如快速动作需高速度低节奏，而静态画面则相反，以提升观看体验。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场景适配策略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分析观众反馈调整运镜方案，确保速度与节奏符合大众审美，增强视频吸引力和传播力。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观众反应考量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设备选型指南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专业级推荐款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智能运镜技术概述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智能运镜技术通过集成先进算法与硬件，实现拍摄过程中自动调整镜头参数，提升拍摄效率与画质。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推荐款特点解析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本推荐的专业级智能运镜设备，具备高精度追踪、稳定防抖功能，以及简易操作界面，适合专业摄影与视频制作。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应用场景展示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该智能运镜广泛应用于影视拍摄、直播、新闻报道等领域，有效解放双手，提升创作自由度与作品质量。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入门级优选型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55" cy="3988065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基本操作技巧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掌握智能运镜的基础操作，包括启动、停止及调整镜头方向，是使用该技术的首要步骤。通过实践这些基础动作，用户可以迅速上手并开始探索更多高级功能。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54" y="1627201"/>
            <a:ext cx="3040542" cy="3988066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常见应用场景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智能运镜技术广泛应用于视频拍摄、直播和监控等领域。其灵活性和自动化特性使得拍摄过程更加高效，同时也提升了内容创作的质量和观赏性。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97" y="1627201"/>
            <a:ext cx="3040554" cy="3988066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入门级优选型特点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入门级智能运镜设备通常具有成本效益高、操作简单等特点。对于初学者来说，选择这类产品可以快速体验技术带来的便利，同时逐步深入了解更复杂的功能。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操作注意事项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安全使用规范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智能运镜设备在启动前需检查各项功能，确保无故障。操作过程中应避免直接接触镜头，防止意外损坏。定期维护是保证设备长期稳定运行的关键。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安全操作规范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用户在使用智能运镜时应遵循设备手册指南，避免超负荷运转导致性能下降或损坏。同时，注意电源连接稳定性，以免因电压不稳引发安全问题。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使用注意事项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若智能运镜出现异常情况，用户应立即停止使用并断开电源。联系专业维修人员进行检查和修理。切勿自行拆解设备，以免造成更严重的后果。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应急处理措施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故障排查方法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故障排查流程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首先识别设备异常现象，随后检查硬件连接，再进行软件系统诊断，最后根据结果采取相应解决措施。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常见故障类型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包括摄像头画面模糊、云台控制失灵、数据传输中断等，需根据具体问题选择相应的解决策略。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预防性维护措施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定期检查设备状态，更新软件版本，保持网络稳定性，确保电源供应充足，以降低故障发生概率。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AI深度学习方向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深度学习基础理论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深度学习基于人工神经网络，通过多层结构学习数据特征，实现对复杂模式的识别与预测，是AI技术的核心。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智能运镜算法应用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利用深度学习优化摄像机运镜路径，提升拍摄效率与质量，广泛应用于影视制作、体育赛事直播等领域。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持续学习与改进机制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通过不断分析拍摄结果，深度学习模型能自我调整参数，持续优化运镜策略，适应不同场景需求。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多机协同模式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多机协同模式概述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多机协同模式通过多个摄像机的协作，实现复杂场景下的无缝拍摄，提升视频内容的丰富性和观赏性。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关键技术与优势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该模式运用先进的通信协议和算法，确保摄像机间的数据同步和动作协调，有效提高拍摄效率和质量。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应用场景示例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适用于大型活动、体育赛事等需要大范围覆盖的场景，能够提供更加全面和流畅的视觉体验。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智能运镜概述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实战演练建议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基础训练步骤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基本概念理解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智能运镜指利用人工智能技术自动控制摄影设备进行拍摄，实现自动化、精准化操作，提升拍摄效率与质量。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设备选择与配置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选择合适的摄影设备及配件，根据项目需求调整参数设置，确保设备能够稳定运行并达到预期拍摄效果。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基础操作训练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学习并掌握智能运镜系统的启动、停止、参数设置等基础操作，为后续高级功能使用打下坚实基础。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创意实现方案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创意实现方案概述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通过智能运镜技术，结合内容生成与实时反馈机制，实现高效、精准的视频拍摄与编辑，提升视频创作质量。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核心技能类别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利用人工智能技术，包括图像识别、深度学习等，优化运镜路径规划，确保镜头运动自然流畅，增强视觉冲击力。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应用场景实例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展示智能运镜在不同领域中的应用案例，如电影制作中的动态跟踪、广告拍摄的创意运镜等，体现其灵活性和创新性。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定义与原理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智能运镜定义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智能运镜是一种利用人工智能技术，实现摄像机自动跟踪拍摄对象的技术，广泛应用于影视制作、直播等领域。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工作原理概述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通过分析图像数据，智能运镜系统能够实时识别并追踪目标对象，自动调整摄像机参数以保持最佳拍摄角度和距离。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关键技术解析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涉及图像处理、机器学习等技术，其中深度学习算法在目标识别与跟踪中起到关键作用，是智能运镜技术的核心。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应用场景分类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智能运镜在影视制作、直播和游戏等领域广泛应用，通过自动调整镜头角度和焦距，提升画面质量和观赏体验。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智能运镜应用场景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智能运镜在安防监控系统中发挥关键作用，通过自动追踪和监控目标，提高安全防护效率，减少人力成本。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安防监控应用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在虚拟现实领域，智能运镜技术能够实时调整视角，为用户提供沉浸式体验，广泛应用于虚拟旅游、教育培训等场景。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虚拟现实体验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核心技术解析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算法驱动逻辑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算法驱动逻辑概述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智能运镜通过高级算法实现镜头自动化控制，确保拍摄过程流畅且高效。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核心算法类型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包括路径规划、目标跟踪及场景理解等，这些算法共同协作，实现精确的运镜效果。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应用场景示例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在电影拍摄、直播等领域，智能运镜技术能够显著提升工作效率和作品质量。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动态追踪机制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动态追踪技术简介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动态追踪技术通过摄像头捕捉并分析目标物体的运动，实时调整镜头角度和焦距，实现对目标的持续跟踪。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0"/>
            <a:ext cx="3040502" cy="3627421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应用场景与优势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该技术广泛应用于安防监控、自动驾驶等领域，能够有效提高监控效率，减少人力成本，增强系统的智能化水平。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发展趋势与挑战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随着AI技术的发展，动态追踪技术正朝着更高精度、更低延迟的方向发展，但如何在不同场景下保持稳定性仍是一大挑战。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硬件支持体系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3827</Words>
  <Application>WPS 演示</Application>
  <PresentationFormat>全屏显示(4:3)</PresentationFormat>
  <Paragraphs>364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2025-10-09T08:18:00Z</dcterms:created>
  <dcterms:modified xsi:type="dcterms:W3CDTF">2025-10-09T08:17:43Z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3464A52C6EAB4445BC225D76BC03574B_12</vt:lpwstr>
  </property>
  <property fmtid="{D5CDD505-2E9C-101B-9397-08002B2CF9AE}" pid="3" name="KSOProductBuildVer">
    <vt:lpwstr>2052-12.1.0.22529</vt:lpwstr>
  </property>
</Properties>
</file>