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影视特效视觉革命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9EDBFF"/>
                </a:solidFill>
                <a:latin typeface="微软雅黑" panose="020B0503020204020204" charset="-122"/>
              </a:rPr>
              <a:t>数字光影艺术解析</a:t>
            </a:r>
            <a:endParaRPr sz="30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骨骼绑定方法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骨骼绑定是通过将模型的骨骼结构与三维模型关联起来，实现角色动作和变形的技术。它是影视特效制作中不可或缺的一步，确保动画的真实感和流畅性。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骨骼绑定基础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包括正向绑定和反向绑定两种。正向绑定从骨架到皮肤，而反向绑定则是从皮肤到骨架。每种方法有其适用场景，选择合适的绑定方式对提高动画质量至关重要。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常见绑定方法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涉及权重调整、蒙皮技术等。通过精细调整权重分布，可以更自然地展现肌肉运动和形态变化。掌握这些技巧能有效提升角色动画的表现力。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高级绑定技巧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表情控制技巧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表情控制基础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表情控制是影视特效中的重要环节，通过调整面部肌肉运动模拟真实情感，增强角色表现力。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关键帧技术应用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使用关键帧技术精确控制表情变化过程，从平静到激动或悲伤，实现细腻的情感过渡。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高级合成技巧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结合实时渲染和后期处理，运用高级合成技巧优化表情细节，确保画面自然流畅，增强观众沉浸感。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光影渲染艺术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灯光布置策略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灯光布局基础原则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在影视制作中，灯光布局是创造氛围和增强视觉效果的关键。合理运用主光、辅光及背景光，能有效突出主题，提升作品质感。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场景特定灯光技巧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根据不同场景需求，调整灯光强度与色温，实现从紧张悬疑到温馨浪漫等多种情绪的转换。利用阴影和高光对比，增加画面深度和层次感。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4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动态灯光效果应用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在动作场景或特效镜头中，通过快速变化的灯光设计，营造紧张刺激的氛围。结合运动轨迹，使光线与动作同步，增强视觉冲击力。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全局光照解析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全局光照概述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全局光照技术通过模拟光线与环境互动，呈现真实光影效果，广泛应用于影视特效中，提升视觉真实感。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渲染技术核心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使用蒙特卡洛方法、光线追踪等高级算法，实现精确光照计算，是影视特效中不可或缺的核心技术。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应用场景广泛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从自然景观到城市建筑，再到科幻场景，全局光照技术为各种影视作品带来逼真的视觉效果和沉浸感。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粒子特效设计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自然现象模拟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自然现象模拟概述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在影视特效中，通过计算机生成或增强现实技术模拟风、雨、雷、电等自然现象，以达到逼真的视觉效果。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包括粒子系统用于模拟烟雾和火焰，流体动力学模拟水流和气流，以及基于物理的渲染技术实现光照和反射。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案例分析与展望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分析经典影片中的自然现象特效案例，探讨未来技术发展对影视特效的影响，如虚拟现实和增强现实技术的融合应用。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魔法能量表现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320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魔法能量概念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魔法能量是虚构世界中的一种特殊力量，通常表现为超自然现象或神秘法术。在影视作品中，魔法能量的表现方式多样，如光芒、风暴、火焰等，用以增强剧情的视觉效果和吸引力。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特效技术应用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魔法能量的表现依赖于先进的影视特效技术，包括计算机生成图像（CGI）、模型制作、动态捕捉等。这些技术使魔法效果更加逼真，为观众带来沉浸式的观影体验。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320932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视觉艺术结合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将魔法能量与视觉艺术相结合，是提升影视作品观赏性的关键。通过精心设计的场景、服饰和道具，以及巧妙运用特效技术，创造出令人惊叹的魔法世界，吸引观众的注意力。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流体动力学仿真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水体运动规律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水体运动基础规律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水体运动遵循流体力学原理，包括连续性方程、动量守恒和能量守恒定律。理解这些基本规律是设计逼真水效果的前提。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动态模拟技术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使用计算机生成的动态模拟技术重现水面波动、水流等自然现象。关键技术包括粒子系统与流体动力学仿真软件的应用。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后期合成技巧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利用后期处理软件进行特效合成，通过调整色彩、光影来增强水体效果的真实性。掌握关键帧动画与遮罩技术是提升作品质量的关键。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影视特效概述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基础制作技术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动画绑定系统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光影渲染艺术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粒子特效设计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流体动力学仿真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合成剪辑流程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实时引擎应用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行业软件对比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9EDBF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案例实战解析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烟雾扩散效果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烟雾扩散效果通过粒子系统模拟，结合物理引擎和渲染技术，实现烟雾在空间中的自然流动与扩散。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烟雾扩散原理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烟雾特效广泛应用于影视制作中，如火灾、爆炸场景，增强视觉冲击力，为观众带来沉浸式体验。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烟雾特效应用场景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制作烟雾特效需掌握粒子发射器设置、材质调整及后期合成技术，确保烟雾效果逼真且符合影片风格。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烟雾特效制作技巧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合成剪辑流程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分层渲染管理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分层渲染概念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分层渲染是一种影视制作中常用的技术，通过将复杂场景分解成多个图层进行独立渲染，以提高渲染效率和灵活性。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分层渲染优势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分层渲染能够显著减少渲染时间，同时方便后期的合成与调整，使得制作过程更加高效和灵活。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分层渲染实践案例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在电影《阿凡达》和游戏《守望先锋》等项目中，分层渲染技术被广泛应用，有效提升了视觉效果和制作效率。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色彩校正调色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3988065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色彩校正的重要性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色彩校正是影视制作中的关键环节，确保画面色彩真实、协调，提升观众观看体验。通过专业调色软件，调整亮度、对比度和色调，使画面更具视觉冲击力。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1"/>
            <a:ext cx="3040542" cy="3988066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调色技巧与流程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调色过程包括初步校色、细节优化和最终输出等步骤。运用LUTs（颜色查找表）快速实现统一风格，同时结合手动调整，达到最佳视觉效果。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97" y="1627201"/>
            <a:ext cx="3040554" cy="3988066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后期调色软件应用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常用的调色软件有DaVinci Resolve、Adobe Premiere Pro等。这些工具提供丰富的色彩校正选项，帮助剪辑师高效完成调色工作，满足不同项目需求。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实时引擎应用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游戏过场制作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游戏过场是连接不同游戏场景的视觉和听觉叙事，通常用于介绍背景故事、角色关系和情节发展。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游戏过场概念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包括剧本编写、分镜头设计、动画制作等步骤，每个环节都需要精细打磨，确保最终效果流畅自然。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制作流程解析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游戏过场制作常使用Maya、After Effects等专业软件，这些工具提供了强大的功能支持创意实现。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常用软件工具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虚拟预演技术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虚拟预演技术概述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虚拟预演技术通过计算机模拟，实现电影拍摄前的场景预览，帮助导演和团队优化场景设计及拍摄计划。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关键技术与应用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包括实时渲染技术和动作捕捉技术，广泛应用于影视制作中，提高制作效率和作品质量。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随着计算能力的提升和虚拟现实技术的发展，虚拟预演将更加精确和真实，为影视作品带来更多创新可能。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行业软件对比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Maya功能特性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Maya的建模工具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Maya提供强大的建模工具，包括NURBS、多边形和体积建模，支持复杂的几何形状创建与编辑。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动画与模拟技术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Maya内置先进的动画与模拟技术，如骨骼绑定、肌肉系统、粒子系统等，为影视特效制作提供高效解决方案。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渲染与合成功能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Maya配备高级渲染引擎及强大的合成功能，支持多种输出格式，满足不同视觉效果需求。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Houdini优势分析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Houdini在影视特效中的角色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Houdini作为一款强大的3D软件，广泛应用于影视制作中的视觉特效和动态模拟，为电影、动画等提供高质量的视觉效果。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高级仿真能力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Houdini以其先进的物理仿真技术著称，能够精确模拟流体、粒子、布料等复杂现象，为创造逼真的视觉效果提供了强有力的支持。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高效的工作流程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Houdini提供一套完整的工具链，从概念设计到最终渲染，都能保持高效流畅的工作节奏，极大提升了影视项目的开发效率和产出质量。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影视特效概述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案例实战解析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经典影片拆解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《阿凡达》视觉震撼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2009年上映的《阿凡达》，通过先进的CGI技术，创造了令人惊叹的潘多拉星球及生物形象，引领了全球特效风潮。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《指环王》史诗场景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《指环王》三部曲凭借其宏大的场面和精细的特效设计，展现了中土世界的壮丽景色，成为经典奇幻电影的代表。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《盗梦空间》多层梦境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克里斯托弗·诺兰执导的《盗梦空间》，利用复杂的视觉效果构建了多个维度的梦境世界，挑战观众对现实与虚幻的认知界限。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创作思路分享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创意构思的重要性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影视特效的初步阶段，创意构思是关键步骤，它决定了特效的方向和最终呈现效果。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技术与艺术的结合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通过技术手段实现艺术构想，影视特效的创作需要将高科技与艺术审美紧密结合。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持续学习和创新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影视特效领域日新月异，创作者需不断学习新技术、新理念，保持创新能力以适应行业变化。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影视特效定义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影视特效是通过计算机生成图像、视觉特效和动画等技术，为影片创造超现实或增强现实感的视觉效果。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影视特效分类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影视特效包括视觉特效（VFX）、计算机生成图像（CGI）、动态捕捉（Motion Capture）等，各自有独特的应用场景和技术要求。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影视特效应用领域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影视特效广泛应用于科幻、动作、灾难等类型电影，以及广告、游戏开发等领域，为作品增添视觉冲击力和艺术表现力。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9EDB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F39D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发展历程简述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影视特效起源于20世纪初，最初用于解决拍摄过程中无法实现的场景。随着技术的发展，特效在电影中的应用越来越广泛，成为电影制作不可或缺的一部分。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影视特效的起源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878465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从早期的模型、布景到现在的数字特效，影视特效技术经历了巨大的变革。数字特效的出现使得电影中的视觉奇观成为可能，极大地丰富了电影的表现力。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625" y="1627200"/>
            <a:ext cx="2580660" cy="1124265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影视特效的发展历程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878465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随着计算机技术的发展，现代影视特效呈现出更加真实、更加精细的趋势。同时，虚拟现实、增强现实等新技术的应用也为影视特效带来了新的可能。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841" y="1627200"/>
            <a:ext cx="2580658" cy="1124266"/>
          </a:xfrm>
          <a:prstGeom prst="roundRect">
            <a:avLst>
              <a:gd name="adj" fmla="val 10888"/>
            </a:avLst>
          </a:prstGeom>
          <a:solidFill>
            <a:srgbClr val="0248DE"/>
          </a:solidFill>
          <a:ln w="6350">
            <a:solidFill>
              <a:srgbClr val="F39D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现代影视特效的趋势</a:t>
            </a:r>
            <a:endParaRPr sz="21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基础制作技术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模型构建原理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模型构建基础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模型构建是影视特效的核心，通过计算机生成图像和场景，实现虚拟与现实的完美结合。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建模技术应用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运用3D建模软件，如Maya、Blender等，创建逼真的角色和环境，为影视作品增添视觉冲击力。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渲染与优化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渲染是将模型转化为图像的过程，需注意光照、材质等细节处理。同时，合理优化提高制作效率和质量。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材质贴图应用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材质贴图概述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材质贴图技术在影视制作中用于模拟物体表面细节，通过图像映射实现真实感视觉效果。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1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常见材质类型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常见的材质包括金属、木材、布料等，每种材质都有其独特的贴图纹理和光照效果。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11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0248DE"/>
          </a:solidFill>
          <a:ln w="6350">
            <a:solidFill>
              <a:srgbClr val="9EDB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9EDBFF"/>
                </a:solidFill>
                <a:latin typeface="微软雅黑" panose="020B0503020204020204" charset="-122"/>
              </a:rPr>
              <a:t>材质贴图应用案例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在影视作品中，材质贴图被广泛应用于角色模型、场景构建及特效制作，提升整体视觉体验。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25F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9EDBF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9EDB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39D3C"/>
                </a:solidFill>
                <a:latin typeface="微软雅黑" panose="020B0503020204020204" charset="-122"/>
              </a:rPr>
              <a:t>动画绑定系统</a:t>
            </a:r>
            <a:endParaRPr sz="4800" b="1" i="0">
              <a:solidFill>
                <a:srgbClr val="F39D3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3997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2025-09-30T10:43:00Z</dcterms:created>
  <dcterms:modified xsi:type="dcterms:W3CDTF">2025-09-30T10:42:51Z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6FD068F79E604C5EBE65CCAE7DFE79F6_12</vt:lpwstr>
  </property>
  <property fmtid="{D5CDD505-2E9C-101B-9397-08002B2CF9AE}" pid="3" name="KSOProductBuildVer">
    <vt:lpwstr>2052-12.1.0.22529</vt:lpwstr>
  </property>
</Properties>
</file>