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革新理发体验的自动剃头器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90FF"/>
                </a:solidFill>
                <a:latin typeface="微软雅黑" panose="020B0503020204020204" charset="-122"/>
              </a:rPr>
              <a:t>智能科技重塑个人护理新风尚</a:t>
            </a:r>
            <a:endParaRPr sz="30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安全防伤设计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采用圆滑刀头边缘设计，有效防止使用过程中意外割伤皮肤，确保剃须过程的舒适与安全。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安全刀头设计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内置智能感应器，根据不同部位皮肤厚度自动调整剃须力度，避免过度刮伤和剃须不均匀问题。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自动感应系统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特有防夹须技术，即使在胡须较硬或生长方向不一致的情况下也能顺畅剃须，减少拉扯感。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防夹须功能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高效理发体验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高效理发体验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自动剃头器通过精准的刀片和智能控制系统，为用户提供快速、安全的剃发服务，让每次理发都成为一种享受。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操作简便快捷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用户只需将头发放入剃头器内，选择适合的长度设置，机器即自动完成修剪工作，无需复杂操作，节省时间和精力。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安全与舒适并重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自动剃头器采用人体工学设计，确保在使用过程中不会对头皮造成任何伤害，同时配备静音技术，使整个理发过程更加安静舒适。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操作指南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开机预热步骤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开机前的准备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确保剃头器干净，检查电源线和插头无损伤，准备好需要使用的配件。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开启剃头器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按下开关按钮，等待设备完全启动并达到工作温度，确保使用安全。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初次使用调整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根据个人需求调整刀头位置和速度设置，进行简单的测试运行，保证操作顺畅。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模式切换方法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模式切换功能介绍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自动剃头器的模式切换是其核心功能之一，通过简单操作即可实现不同剃须效果的调节。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切换方法与步骤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用户根据个人需求，通过设备上的按键或触摸屏快速切换至适合的剃须模式。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注意事项与小贴士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在切换模式前确保剃头器处于关闭状态，避免误触导致设备损坏；了解各模式特点有助于选择最合适的剃须方案。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维护保养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刀头清洁要点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刀头清洁重要性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定期清洁自动剃头器刀头能有效防止细菌滋生，延长使用寿命，并确保每次剃须的舒适度。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清洁步骤概述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使用专用清洁刷和清洁剂轻轻刷洗刀头，随后用清水冲洗，最后用干净毛巾擦干，确保刀头保持最佳状态。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避免使用刺激性清洁剂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应选用温和、无腐蚀性的清洁剂进行刀头清洁，避免使用含有酒精或强酸强碱成分的清洁剂，以免损害刀头材质。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润滑保养周期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润滑保养周期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自动剃头器需要定期进行润滑保养，以保持其高效运行和延长使用寿命。建议每使用50小时进行一次全面润滑。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润滑剂选择与使用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选择适合自动剃头器的专用润滑剂，按照说明书正确涂抹于各活动部件。避免使用过多或不足，确保均匀覆盖。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保养后的检查与测试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完成润滑保养后，进行全面的功能检查和测试，确保所有部件正常工作，无异常噪音或卡顿现象。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市场定位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目标消费群体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目标消费群体定位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本产品主要面向追求生活便捷、注重个人形象维护的都市青年男女，特别是经常出差或旅行的商务人士。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消费偏好分析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目标群体偏好时尚、科技感强的产品，同时关注产品的使用便捷性和安全性，愿意为高品质生活支付合理溢价。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潜在市场拓展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通过线上线下结合的营销策略，瞄准健身爱好者和户外探险人群，利用社交媒体影响力扩大品牌知名度，进一步开拓潜在市场。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产品概述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工作原理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核心优势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操作指南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维护保养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市场定位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选购建议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90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常见问题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竞品对比分析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分析各品牌自动剃头器在效率、舒适度及精准度上的差异，帮助用户根据个人需求做出选择。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产品性能对比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比较市场上主流自动剃头器的价格区间，结合产品性能，评估其性价比，为消费者提供经济实惠的购买建议。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价格与性价比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收集并分析用户对不同品牌自动剃头器的使用反馈，从实际体验出发，为潜在买家提供参考。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用户体验反馈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使用场景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家庭日常应用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家庭日常使用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自动剃头器作为现代家用电器，在家庭成员中广泛应用，特别是在男性群体中，为理发提供便利。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操作简便性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自动剃头器设计考虑用户体验，操作界面简洁直观，即使是没有专业理发经验的用户也能轻松上手。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维护与清洁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自动剃头器的维护相对简单，定期清洁刀头和充电底座，能确保其长期保持良好性能和卫生状态。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专业美发辅助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精准剃须技术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自动剃头器采用高精度刀片，确保每次剃须都能贴合头皮，实现干净利落的剃须效果，减少残留和刺激。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多功能设计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结合了多种美发工具于一体，如修剪、打薄等，满足不同用户的需求，提升使用便捷性和效率。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智能调节系统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内置智能传感器，能根据不同头发类型和密度调整刀片速度和力度，提供个性化的剃须体验。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选购建议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性能参数考量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包括电机功率、电池续航、刀片锋利度及噪音水平等，这些因素共同决定了剃头器的工作效率和使用体验。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剃头器性能参数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考量剃头器的易操作性、重量和尺寸等，确保用户在使用过程中能够轻松掌握并享受快速便捷的剃须服务。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使用便捷性分析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重点关注剃头器的安全防护措施，如自动断电保护、防夹设计等，旨在保障用户在使用过程中的安全。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安全性能评估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品牌口碑参考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品牌知名度分析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通过市场调查和消费者反馈，评估自动剃头器品牌的知名度和市场占有率，了解其在目标市场中的影响力。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用户口碑评价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收集并分析用户对自动剃头器的使用体验和满意度评价，包括产品质量、使用便捷性等方面，为品牌改进提供参考。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售后服务与支持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考察品牌提供的售后服务质量和技术支持水平，包括保修政策、维修服务和客户服务响应速度等，以衡量品牌的综合竞争力。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发展趋势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通过内置摄像头和图像处理算法，自动剃头器能精确捕捉头发和皮肤的边界，确保剃发过程既安全又高效。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自适应调节系统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设备内置传感器实时监测剃发力度和速度，根据用户头部形状自动调整剃发策略，实现个性化剃发体验。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无线充电与远程控制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采用无线充电技术，方便用户随时为剃头器补充电量；同时支持手机APP或蓝牙远程控制，操作简便快捷。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个性化定制趋势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个性化设计需求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随着消费者对产品个性化的追求，剃头器开始提供可调节长度、形状和功能的选项，满足不同用户的需求。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定制化服务兴起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企业通过在线平台或实体店提供定制服务，允许顾客选择剃头器的材质、颜色和附加功能，打造独一无二的个人用品。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智能剃头器趋势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结合AI技术的剃头器能够根据用户的使用习惯自动调整设置，实现真正的个性化体验，提升使用便捷性和满意度。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产品概述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常见问题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故障排查技巧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电源连接故障排查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检查自动剃头器与电源插座的连接是否牢固，确保没有松动或损坏的电线，以排除因接触不良引起的无法启动问题。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电池电量不足诊断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若剃头器为可充电型，需检查电池电量是否充足。低电量可能导致设备无法正常工作，此时应充电后再试。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开关功能检测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仔细检查设备的开关是否能够正常操作，包括开机和关机功能。如果开关损坏或反应迟钝，可能需要更换或维修。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售后支持渠道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售后服务电话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提供24小时客服电话，用户可通过此渠道解决使用自动剃头器时遇到的任何问题。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在线客服支持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通过官方网站的在线聊天功能，用户可以即时与技术支持人员沟通并获得帮助。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邮件反馈服务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用户可将使用中的问题或建议发送至指定邮箱，我们的团队会在收到后尽快回复并提供解决方案。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自动剃头器是一种使用电动或手动方式，实现快速、安全、高效剃头的现代美容工具。广泛应用于个人护理和专业美发场合。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390400"/>
            <a:ext cx="4536000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458400" y="3045447"/>
            <a:ext cx="453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84247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416247"/>
            <a:ext cx="39600" cy="4572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225986"/>
            <a:ext cx="309600" cy="39600"/>
          </a:xfrm>
          <a:prstGeom prst="rect">
            <a:avLst/>
          </a:prstGeom>
          <a:solidFill>
            <a:srgbClr val="009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4544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F3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适用人群分析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自动剃头器适合成年男性，尤其是需要频繁维护发型的商务人士。使用简便，可快速获得整洁外观，提升个人形象。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男性适用人群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对于追求时尚和便捷生活的女性，自动剃头器提供了一种新颖的发型维护方式。特别适合短发或希望尝试新造型的用户。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女性适用人群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针对老年人、行动不便者及有特定身体限制的人群，自动剃头器提供了安全、无压力的理发解决方案。操作简单，易于控制，确保安全使用。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F35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特殊需求人群</a:t>
            </a:r>
            <a:endParaRPr sz="21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工作原理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传感技术解析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传感技术基础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传感技术是自动剃头器的关键，通过感应头发和皮肤的接触，实现精准剃须。现代传感技术包括压力、温度等多种传感器，确保剃须过程的安全与舒适。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压力传感原理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压力传感器是自动剃头器中的核心部件，通过检测用户面部的压力变化来调整刀片位置。高精度的压敏元件使得剃须刀能够适应不同面部轮廓，提供个性化剃须体验。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温度传感应用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温度传感器用于监测皮肤表面的温度变化，避免过热伤害。先进的温度控制算法确保剃须过程中始终保持适宜的温度，提升整体使用体验和安全性。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动力系统构成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电机类型与作用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自动剃头器的动力系统多采用微型直流电机，其特点是体积小、功率大，能够提供稳定的动力输出，确保剃须过程的流畅性。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电池与续航能力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内置锂电池是自动剃头器的主要能源，高容量设计支持长时间使用，且具备快速充电功能，满足用户日常快速充电的需求。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8" y="1627202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9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90FF"/>
                </a:solidFill>
                <a:latin typeface="微软雅黑" panose="020B0503020204020204" charset="-122"/>
              </a:rPr>
              <a:t>控制系统简介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先进的微处理器作为控制系统核心，通过精准控制电机转速和剃须刀头的移动速度，实现高效、舒适的剃须体验。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90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90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8"/>
                </a:solidFill>
                <a:latin typeface="微软雅黑" panose="020B0503020204020204" charset="-122"/>
              </a:rPr>
              <a:t>核心优势</a:t>
            </a:r>
            <a:endParaRPr sz="4800" b="1" i="0">
              <a:solidFill>
                <a:srgbClr val="0F3558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3501</Words>
  <Application>WPS 演示</Application>
  <PresentationFormat>全屏显示(4:3)</PresentationFormat>
  <Paragraphs>367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2025-10-09T08:51:00Z</dcterms:created>
  <dcterms:modified xsi:type="dcterms:W3CDTF">2025-10-09T08:51:04Z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59F6A67FAD7840B1B630737D97C8337D_12</vt:lpwstr>
  </property>
  <property fmtid="{D5CDD505-2E9C-101B-9397-08002B2CF9AE}" pid="3" name="KSOProductBuildVer">
    <vt:lpwstr>2052-12.1.0.22529</vt:lpwstr>
  </property>
</Properties>
</file>