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光固化3D打印技术解析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CBE7C"/>
                </a:solidFill>
                <a:latin typeface="微软雅黑" panose="020B0503020204020204" charset="-122"/>
              </a:rPr>
              <a:t>原理应用与前沿发展</a:t>
            </a:r>
            <a:endParaRPr sz="30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高精度实现原理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光固化3D打印，通过紫外激光或LED光源照射液态光敏树脂，逐层固化成型。具有高精度、高细节还原能力，广泛应用于精密制造领域。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光固化3D打印技术简介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光固化3D打印利用光学系统精确控制光斑位置和强度，确保树脂均匀固化。配合微米级步进电机驱动打印平台，实现毫米甚至更小尺寸的精准定位。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高精度实现原理解析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高精度实现依赖于高质量光源、精细控制软件及高性能树脂材料。光源稳定性影响固化质量，控制软件决定层间结合精度，而优质树脂则为打印提供物理基础。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关键技术要素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快速成型效率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光固化3D打印原理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光固化3D打印利用激光或LED光源，通过逐层固化液态树脂材料，快速构建三维物体。此技术以其高精度和细节还原能力著称。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成型速度优势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光固化3D打印技术在成型速度上具有显著优势，相比传统3D打印方法能显著缩短制作时间，适用于快速原型开发和小批量生产。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效率提升策略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为进一步提升光固化3D打印的效率，可采取优化打印参数、改进树脂配方等措施，同时结合自动化技术减少人为干预，实现高效生产。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应用领域展示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工业制造案例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工业制造应用案例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光固化3D打印在汽车部件制造中，通过高精度快速成型，显著提升生产效率和产品质量。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航空航天领域应用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用于制造飞机零部件，如发动机组件，利用其精细结构实现轻量化设计，提高燃油效率与飞行性能。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医疗器械定制生产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针对复杂骨科植入物，光固化3D打印提供精确的个性化解决方案，满足患者特定需求，促进医疗创新。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医疗齿模应用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光固化技术概述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光固化3D打印技术利用紫外光照射引发树脂材料快速固化成型，具有高精度、高分辨率的特点，适用于复杂结构的制造。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医疗齿模应用优势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光固化3D打印在牙科领域展现出显著优势，如个性化定制、减少材料浪费和缩短生产周期，极大提升了治疗效果和患者满意度。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未来发展趋势与挑战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随着技术的不断进步，光固化3D打印在医疗领域的应用将更加广泛，但同时面临成本控制、材料安全性等挑战，需持续创新以促进其发展。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设备选型指南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桌面级设备特点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桌面级设备定义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桌面级光固化3D打印机，专为个人或小团队设计，便于携带和操作，适用于原型制作、教育培训等多种场景。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打印精度与速度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桌面级设备通常具有高精度的打印能力，能够实现细节丰富的打印效果。同时，优化的打印速度使其在短时间内完成复杂模型的构建。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用户友好性特点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这类设备通常配备易于使用的界面和软件，支持多种文件格式，简化了操作流程，使得非专业用户也能轻松上手，快速实现创意设计。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工业级参数配置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光固化3D打印技术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光固化3D打印利用紫外激光照射光敏树脂，逐层固化成型。该技术精度高、表面光滑，适用于精密零件制造和原型设计。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工业级参数配置要点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工业级光固化3D打印需精确控制光源强度、曝光时间和树脂温度等参数。合理配置这些参数可提升打印效率与产品质量，满足不同生产需求。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参数优化方法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通过实验验证和数据分析，不断调整光源、曝光时间等参数，找到最佳组合。此外，利用专业软件模拟打印过程，预测和解决潜在问题，实现参数优化。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操作流程规范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模型预处理要点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模型准备的重要性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在开始光固化3D打印之前，对模型进行必要的预处理是关键步骤。这包括检查模型的完整性、去除不必要的支撑结构以及优化模型的壁厚和内部空隙，以确保打印过程顺利且成品质量高。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切片软件的应用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使用专业的切片软件对模型进行处理是实现精确打印的重要环节。该软件能够根据打印机的参数设置调整模型的角度、层厚等属性，从而优化打印路径并减少材料浪费。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支撑结构的设计与移除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对于具有复杂内腔或悬空部分的模型，设计合适的支撑结构是必不可少的。打印完成后，需要仔细地移除这些支撑，以免损伤成品表面。正确处理支撑结构有助于保持打印件的完整性和美观性。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技术原理概述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核心组件解析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工艺优势对比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应用领域展示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设备选型指南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操作流程规范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常见问题解决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安全注意事项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CBE7C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成本效益分析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曝光参数设置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曝光时间直接影响到光固化3D打印的成品质量，过短可能导致材料未完全固化，过长则可能使材料过度硬化，影响打印效果。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曝光时间的重要性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调整光源的强度是控制打印精度的关键因素之一。合适的光源强度可以确保打印层均匀固化，避免出现层间分离或内部缺陷。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光源强度调节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根据不同的打印材料和模型结构，通过实验确定最优的曝光参数组合，以实现最佳的打印质量和生产效率。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曝光参数优化策略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常见问题解决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层间粘连处理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层间粘连原因分析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光固化3D打印过程中，层间粘连主要由材料流动性不足、环境湿度高或打印速度不当引起。理解这些因素有助于优化打印参数。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预防措施与策略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通过调整打印平台温度、控制环境湿度及优化打印速度，可以有效避免层间粘连问题。此外，使用脱模剂也能减少粘连现象。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解决技巧与方法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一旦发生层间粘连，可尝试手动分离或使用专用工具。同时，改进打印设置和提高打印质量也是关键。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支撑结构优化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55" cy="3988065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支撑结构设计原理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支撑结构在光固化3D打印中至关重要，它不仅影响打印件的稳定性和精度，还关系到材料利用率与打印效率。优化支撑结构能减少材料消耗，提升打印质量。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54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支撑结构优化技术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通过先进的计算模型与算法，实现对支撑结构的精确计算与设计。利用仿真分析工具，预测并优化支撑结构在不同打印条件下的性能，确保打印过程的高效稳定。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909" y="1627201"/>
            <a:ext cx="3040554" cy="3988066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支撑结构优化实例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以某复杂零件为例，展示如何通过优化支撑结构，显著提高打印成功率与成品质量。详细分析优化前后的对比数据，证明优化技术的有效性与实用价值。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行业发展趋势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新材料研发方向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针对光固化3D打印，开发新型高性能光敏树脂，提高打印精度和强度，拓展应用范围。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高性能光敏树脂研发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研究具有良好生物相容性的光固化材料，为医疗领域提供更安全、可靠的3D打印解决方案。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生物相容性材料探索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研发环保型光固化材料，减少对环境的影响，推动光固化3D打印技术的可持续发展。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环保型光固化材料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智能化升级路径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智能化设备集成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通过集成先进传感器和控制系统，实现3D打印机的智能操作与监控，提升打印精度和效率。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数据驱动优化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利用大数据分析和机器学习技术，对打印过程进行实时监控和调整，以减少缺陷率并提高成品质量。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远程控制与维护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开发远程操作和维护功能，允许用户通过网络远程监控和控制3D打印机，同时实现故障预警和远程诊断。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安全注意事项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防护装备使用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个人防护装备介绍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光固化3D打印过程中使用的个人防护装备，包括护目镜、手套和面罩，旨在保护操作人员免受紫外线辐射和打印材料的潜在危害。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环境防护措施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为防止光固化3D打印对周围环境的影响，采取的防护措施包括封闭工作区、通风系统和过滤设备，以减少有害物质的排放。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0"/>
            <a:ext cx="3040517" cy="3627421"/>
          </a:xfrm>
          <a:prstGeom prst="roundRect">
            <a:avLst>
              <a:gd name="adj" fmla="val 9999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安全操作规程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制定详细的安全操作规程，指导操作者正确使用防护装备，确保在打印过程中遵守安全规定，减少意外伤害的风险。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废液回收方案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废液回收方案概述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针对光固化3D打印过程中产生的废液，提出一套有效的回收处理方案，旨在减少环境污染及成本。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废液成分分析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通过化学和物理方法对废液中的树脂、单体等成分进行详细分析，为后续回收提供科学依据。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回收工艺流程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介绍废液的预处理、分离提纯以及最终再利用等环节，确保回收过程高效且环保。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技术原理概述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成本效益分析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单件生产成本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材料成本分析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光固化3D打印主要使用树脂材料，其成本受纯度、颜色及特殊性能影响。优化材料选择与管理能显著降低单件生产成本。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设备维护费用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光固化打印机需定期进行维护和校准以确保打印质量。合理的维护计划可减少故障率，避免高昂的维修费用，进而控制生产成本。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操作技能要求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高效操作光固化3D打印机需要专业技能培训。提升操作人员的技能水平可以缩短打印时间，减少材料浪费，从而降低单件成本。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批量经济性评估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批量经济性定义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批量经济性是指在大规模制造过程中，通过优化生产流程和降低单位成本，实现经济效益最大化的能力。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光固化3D打印优势分析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光固化3D打印技术以其高精度、快速成型和环保特性，在批量生产中展现出显著的成本节约和效率提升优势。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经济性评估方法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通过对比传统制造与光固化3D打印的生产成本、材料利用率及时间效率等指标，进行全面的经济性评估，以验证其在批量制造中的可行性和经济效益。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光固化反应机制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光固化反应原理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光固化3D打印通过紫外线照射使液态光敏树脂迅速固化成型，实现高精度制造。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光源与波长选择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不同材料对光的吸收波长有特定要求，选择合适的LED或激光光源至关重要。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固化深度控制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通过调整光源强度和曝光时间，可以精确控制固化层厚度，优化打印效果。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CB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1A6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逐层成型过程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光固化3D打印技术通过紫外激光照射液态树脂，使其逐层固化形成立体结构。该过程精确控制每层厚度，确保最终产品细节丰富且精度高。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逐层成型原理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在逐层打印过程中，每一层材料被激光照射后迅速固化，随后进行必要的冷却处理以稳定结构。这一阶段对成品质量至关重要，影响其机械性能和耐用度。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材料固化与冷却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各层之间通过化学键或物理方式紧密结合，形成完整实体。打印完成后，通常需要去除支撑结构并进行打磨、抛光等后处理步骤，以提升外观和功能性。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1FFEB"/>
          </a:solidFill>
          <a:ln w="6350">
            <a:solidFill>
              <a:srgbClr val="1A6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层间结合与后处理</a:t>
            </a:r>
            <a:endParaRPr sz="21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核心组件解析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光源系统构成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光源系统核心部件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光固化3D打印的光源系统主要由LED或激光发生器组成，通过高能光束照射液态树脂，使其迅速固化成型。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光源稳定性控制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光源的稳定性直接影响打印质量，需采用精密温控技术确保光源稳定输出，减少打印过程中的误差。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光源效率优化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提高光源效率不仅能缩短打印时间，还能降低能耗。通过优化光学设计，使光线均匀覆盖打印区域，提升材料利用率。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树脂材料特性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55" cy="3988065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树脂材料分类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光固化3D打印使用的树脂材料主要分为两大类：环氧类和丙烯酸类。环氧类树脂固化后强度高，适用于精密零件；丙烯酸类树脂则具有更好的柔韧性和透明度。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54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物理与化学特性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树脂材料在光固化过程中表现出独特的物理与化学特性，如低收缩率、良好的表面光洁度及优异的尺寸稳定性，这些特性使其成为制造高精度模型的理想选择。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910" y="1627201"/>
            <a:ext cx="3040542" cy="3988066"/>
          </a:xfrm>
          <a:prstGeom prst="roundRect">
            <a:avLst>
              <a:gd name="adj" fmla="val 10000"/>
            </a:avLst>
          </a:prstGeom>
          <a:solidFill>
            <a:srgbClr val="D1FFEB"/>
          </a:solidFill>
          <a:ln w="6350">
            <a:solidFill>
              <a:srgbClr val="0CBE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CBE7C"/>
                </a:solidFill>
                <a:latin typeface="微软雅黑" panose="020B0503020204020204" charset="-122"/>
              </a:rPr>
              <a:t>环境影响考量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光固化3D打印使用的树脂材料对环境有一定的影响，特别是在废弃处理方面。因此，开发环保型、可回收的树脂材料是当前研究的重要方向之一。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CBE7C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CBE7C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1A6550"/>
                </a:solidFill>
                <a:latin typeface="微软雅黑" panose="020B0503020204020204" charset="-122"/>
              </a:rPr>
              <a:t>工艺优势对比</a:t>
            </a:r>
            <a:endParaRPr sz="4800" b="1" i="0">
              <a:solidFill>
                <a:srgbClr val="1A655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4186</Words>
  <Application>WPS 演示</Application>
  <PresentationFormat>全屏显示(4:3)</PresentationFormat>
  <Paragraphs>364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2025-10-09T09:14:00Z</dcterms:created>
  <dcterms:modified xsi:type="dcterms:W3CDTF">2025-10-09T09:13:45Z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D79809609CB24030B3B3BA5DA759F616_12</vt:lpwstr>
  </property>
  <property fmtid="{D5CDD505-2E9C-101B-9397-08002B2CF9AE}" pid="3" name="KSOProductBuildVer">
    <vt:lpwstr>2052-12.1.0.22529</vt:lpwstr>
  </property>
</Properties>
</file>