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光波炉高效烹饪新体验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C560FF"/>
                </a:solidFill>
                <a:latin typeface="微软雅黑" panose="020B0503020204020204" charset="-122"/>
              </a:rPr>
              <a:t>科技赋能厨房革新方案</a:t>
            </a:r>
            <a:endParaRPr sz="30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快速均匀受热技术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光波炉利用光波直接加热食物，通过高效能的光线穿透，实现食物内部和外部同时受热，达到快速均匀烹饪的目的。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快速均匀受热原理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光波炉相较于传统微波炉，具有更短的加热时间和更好的口感保持能力，能够更好地保留食材的营养成分和风味。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技术优势分析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适用于快节奏生活的家庭、小型办公室及餐饮业，可轻松应对各种烹饪需求，从解冻到烘焙都能快速完成。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使用场景举例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节能高效表现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节能技术解析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光波炉采用高效能加热元件，结合智能温控系统，实现烹饪过程中的能源优化利用，大幅降低电能消耗。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高效烹饪表现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光波炉通过独特的光波和微波双重加热技术，快速穿透食材，保持食物原汁原味的同时缩短烹饪时间，提升厨房效率。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环境友好设计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光波炉在设计上注重环保理念，采用可回收材料制造，减少电子废弃物对环境的影响，同时其节能特性也有助于减少碳排放。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安全保护系统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多重温控防护设计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16" cy="3267239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多重温控防护设计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光波炉配备先进的多重温控系统，能够实时监测并调节加热温度，确保食物均匀受热，有效避免过热或烹饪不足。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15" cy="3267239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智能感应技术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采用智能感应技术，光波炉能根据食物的种类和重量自动调整烹饪时间和温度，提供个性化的烹饪方案，提升烹饪效率。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0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安全防护机制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内置多重安全保护措施，包括过热保护、自动断电等，确保使用过程中的安全，让用户享受无忧烹饪体验。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童锁及自动断电功能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童锁功能介绍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光波炉配备童锁功能，有效防止儿童误操作，确保使用安全。通过简单的设置即可激活，为家庭提供更全面的保护。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自动断电机制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当光波炉完成烹饪或遇到异常情况时，自动断电功能将立即启动，避免能源浪费及潜在的安全隐患，保障用户利益。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安全使用指南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使用光波炉前请详细阅读说明书，了解如何正确启用童锁和自动断电功能。遵循安全指南，享受便捷烹饪的同时，确保家人安全。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使用场景拓展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家庭烹饪应用实例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光波炉烹饪多样性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光波炉以其多功能性，适用于快速加热、解冻和烹饪各类食物，如烘焙、蒸煮和烧烤，满足家庭多样化烹饪需求。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节能高效烹饪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光波炉利用光能直接作用于食物，减少传统烹饪方式中的能量损失，实现节能同时保持食物原味和营养。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便捷操作与清洁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光波炉设计注重用户体验，操作简单直观，一键启动多种功能。内胆采用易清洁材质，便于日常维护，节省时间。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商用厨房适配方案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商用厨房适配性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光波炉作为现代厨房电器，其设计需考虑商用厨房的使用环境，包括设备尺寸、功率需求及耐用性。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高效能与稳定性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商用光波炉需具备高能效比和稳定的工作性能，确保长时间连续使用下仍能保持良好加热效果及食品安全标准。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易于清洁维护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商用光波炉应便于快速拆卸和清洗，减少维护时间，保证厨房卫生与设备的长期使用寿命。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维护保养要点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内腔清洁规范操作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内腔清洁重要性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内腔清洁是光波炉维护的关键，能有效延长设备使用寿命和保证食物烹饪卫生。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清洁前准备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在开始清洁前，确保光波炉已完全冷却，并断开电源，避免安全隐患。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使用专用清洁剂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推荐使用专为光波炉设计的清洁剂，避免使用腐蚀性强的化学清洗剂，以防损害内腔材质。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光波炉原理解析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核心部件构成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功能优势对比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安全保护系统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使用场景拓展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维护保养要点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选购指南要素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常见误区澄清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创新发展趋势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行业应用案例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门封条定期检查更换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定期检查光波炉门封条的完整性，确保其密封效果，防止热量流失和食物烹饪质量下降，延长设备使用寿命。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门封条检查重要性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根据使用频率及环境条件，建议每6-12个月对门封条进行检查并视情况更换，以维护最佳烹饪效率和安全性能。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更换周期建议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更换门封条时需关闭电源，按照产品说明书操作，注意清洁接触面，并确保新封条安装紧密无缝隙，避免烹饪时发生故障。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更换方法与注意事项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选购指南要素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功率容量匹配原则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功率容量匹配原则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光波炉的功率与容量需精确匹配，确保烹饪效率和食物均匀加热。过高或过低的功率都可能影响烹饪效果及设备寿命。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用户家庭需求分析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根据不同家庭成员数量及烹饪习惯，选择合适的光波炉功率和容量。考虑日常饮食种类、用餐频率等因素，以实现最佳使用体验。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设备性能与能效考量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选择光波炉时，不仅要考虑其功率容量匹配，还需关注设备的整体性能和能效等级。高能效设备在长期使用中能节省更多能源，降低家庭开支。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智能控制模块评测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16" cy="3267239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智能控制模块简介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光波炉的智能控制模块通过集成传感器和微处理器，实现精准温度控制和烹饪程序设定，提升烹饪效率与食物口感。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6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核心功能解析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该模块具备多种预设菜单、定时启动及自动解冻等功能，用户可根据个人需求轻松选择，实现便捷化烹饪体验。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18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用户体验反馈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根据市场调研，用户普遍反映智能控制模块操作简便，能有效节省时间和能源消耗，提升了整体使用满意度。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常见误区澄清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金属容器使用禁忌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使用金属容器在光波炉中加热，易引发火花或火灾风险，严重时可能损坏光波炉内部结构。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金属容器的危害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应选用微波炉专用容器，如耐热玻璃、陶瓷等，确保加热过程安全且均匀。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正确选择容器材质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避免将金属餐具、锡纸等放入光波炉，以防电磁干扰和意外事故，保护设备及个人安全。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避免不当操作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预热必要性说明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361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光波炉预热可以有效提升烹饪效率，通过快速达到理想温度，缩短食物烹饪时间，保证食物均匀受热，提升口感。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4373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预热对食物的影响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预热有助于锁住食物中的水分和营养，减少烹饪过程中的营养流失，同时使食物表面更加酥脆，内部保持嫩滑。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578027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预热的正确方法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使用光波炉时，应根据不同食物类型设置适当的预热时间和温度。预热时间不宜过长，以免影响食物质感，需根据具体食谱调整。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4373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57802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创新发展趋势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物联网智能互联功能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智能互联功能简介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光波炉通过物联网技术实现智能控制，用户可通过手机APP远程操控，实时监控烹饪状态，提升使用便捷性。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17" cy="3267239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远程操控与监控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借助物联网功能，用户可随时随地通过智能手机或平板设备对光波炉进行开关机、调节温度及查看烹饪进度等操作。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20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个性化烹饪模式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光波炉内置多种预设烹饪模式，根据食材种类自动调整烹饪参数，用户可根据自身需求选择最合适的烹饪方式。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健康膳食模式开发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健康膳食模式定义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健康膳食模式是指通过合理搭配食物种类和数量，达到营养均衡、促进健康的目的。包括全谷物、蔬菜、水果、蛋白质和健康脂肪的摄入。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光波炉在健康膳食中作用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光波炉通过其独特的加热技术，能够保留食物中的营养成分，减少烹饪过程中的油脂使用，适合制作低脂、高纤维的健康餐点。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实施健康膳食模式策略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制定个人化的饮食计划，使用光波炉进行食物加工，结合适量运动和良好生活习惯，形成长期可持续的健康生活方式。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光波炉原理解析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行业应用案例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餐饮连锁标准化应用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光波炉在餐饮连锁标准化应用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光波炉以其快速高效、节能环保的特点，成为餐饮连锁标准化的重要设备，确保食物口感一致，提升服务效率。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标准化烹饪流程优势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光波炉的标准化操作简化了烹饪流程，减少了人为误差，保证了每份菜品的品质和口味一致性，提高了顾客满意度。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提升连锁经营效率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光波炉在餐饮连锁中的应用，实现了食材处理、菜品烹制的标准化，有效缩短了出餐时间，提升了整体运营效率。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食品加工厂批量处理方案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高效能批量加热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光波炉采用高效能加热技术，能够在短时间内均匀加热大量食品，满足食品加工厂对快速处理的需求。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温度精准控制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配备先进的温度控制系统，光波炉可精确调节加热温度，确保不同批次食品加工的一致性和质量稳定性。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节能环保设计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光波炉在设计时充分考虑节能与环保因素，使用高效的热能转换技术，减少能源消耗，符合现代工业可持续发展的要求。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电磁感应加热机制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电磁感应加热原理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光波炉利用电磁感应原理，使内部线圈产生交变磁场，从而在锅具中产生涡流发热，实现高效、快速加热。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能效与安全性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相比传统加热方式，电磁感应加热具有更高的能效和更好的安全性。无明火设计减少了火灾风险，而精确的温度控制则提升了烹饪质量。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维护与清洁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光波炉的电磁线圈和玻璃面板需定期清洁，以保持最佳工作状态。使用软布擦拭，避免使用硬质或腐蚀性清洁剂。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微波与红外协同作用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光波炉通过微波加热食物，同时利用红外线技术进行表面加热，实现快速均匀的烹饪效果。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微波与红外协同作用原理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协同作用使得光波炉在保持食物营养和口感的同时，显著缩短烹饪时间，提高烹饪效率。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提升烹饪效率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微波与红外结合，使食物内外受热均匀，有效避免局部过热或未熟问题，确保食物口感更佳。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优化食物口感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核心部件构成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磁控管工作原理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磁控管的基本原理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磁控管利用电子在磁场中的运动，通过高频电场加速电子，使其撞击阳极发射微波，实现电能向电磁能的高效转换。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磁控管内部结构解析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磁控管由阴极、阳极和磁铁三部分组成，磁铁产生恒定磁场，阴极发射电子，阳极接收电子并转换为电能，共同完成能量转换过程。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磁控管的工作优势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磁控管具有高效率、高稳定性和长寿命的特点，广泛应用于微波炉等家电产品中，为用户提供便捷高效的烹饪解决方案。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石英加热管特性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石英加热管概述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石英加热管是一种高效能的电加热元件，利用石英材料的高热传导性，广泛应用于光波炉等设备中。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性能特点分析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石英加热管具有耐高温、耐腐蚀和长寿命的特性，能在高温环境下稳定工作，适合多种烹饪需求。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应用领域展示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除了光波炉外，石英加热管还被应用于工业加热、实验室加热及医疗设备等领域，展现其广泛的适用性。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功能优势对比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3816</Words>
  <Application>WPS 演示</Application>
  <PresentationFormat>全屏显示(4:3)</PresentationFormat>
  <Paragraphs>364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2025-10-09T10:21:00Z</dcterms:created>
  <dcterms:modified xsi:type="dcterms:W3CDTF">2025-10-09T10:20:29Z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1DAB35A97282459E90CD7EFF4369146A_12</vt:lpwstr>
  </property>
  <property fmtid="{D5CDD505-2E9C-101B-9397-08002B2CF9AE}" pid="3" name="KSOProductBuildVer">
    <vt:lpwstr>2052-12.1.0.22529</vt:lpwstr>
  </property>
</Properties>
</file>