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5G赋能智慧新时代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开启万物互联新纪元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智能家居互联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智能家居互联通过5G网络实现设备间的高速、低延迟通信，构建智能生活场景。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智能家居互联概述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涉及物联网技术、数据处理与分析、用户交互设计等关键技术领域。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包括远程控制家电、实时监测环境数据、个性化服务推荐等功能，提升居住体验。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应用实例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工业互联网应用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工业互联网概述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工业互联网利用5G技术，实现工业设备与系统的互联互通，促进智能制造和数字化转型。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涵盖智能工厂、远程监控、预测性维护等多场景应用，通过实时数据分析提升生产效率及安全性。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随着5G技术的成熟与普及，工业互联网将进一步拓展应用场景，推动产业升级和经济高质量发展。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行业变革影响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通信产业升级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5G通信技术概述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5G，即第五代移动通信技术，以高速率、低延迟和大连接性为特点，标志着通信技术的重大突破。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产业升级影响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5G技术的引入推动了传统产业的数字化升级，如智能制造、远程医疗等领域实现质的飞跃。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创新驱动发展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5G作为新一代信息技术的代表，正加速科技创新与产业融合，为经济社会发展带来新动能。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新兴业态催生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5G技术推动产业变革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5G技术的高速、低延迟特性，为新兴业态提供了强大支持，催生了智慧城市、远程医疗等创新应用。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数字经济的新机遇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5G作为数字经济的基础设施，促进了大数据、云计算等技术的发展，加速了传统产业的数字化转型。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智慧生活全面升级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5G技术的应用使得智能家居、智能交通等领域实现更高效、便捷的服务，提升了人们的生活质量。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安全保障体系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加密技术应用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加密技术概述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5G通信中采用的加密技术，旨在保护数据传输过程中的安全，防止数据被非法访问或篡改。该技术是确保信息传输保密性和完整性的关键手段。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通过具体案例分析5G网络中加密技术的应用，如物联网设备间的安全通信、远程医疗数据传输等，展示其在实际应用中的有效性和必要性。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探讨随着5G技术的不断发展，加密技术将面临的新挑战和机遇，包括量子计算对现有加密方法的威胁及可能的解决方案，以及新兴加密算法的研究进展。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风险防控策略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网络安全防护强化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加强5G网络的入侵检测与防御系统，采用先进的加密技术保护数据传输安全，确保用户隐私和数据完整性。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法规合规性监控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严格遵守国内外相关法律法规，定期审查并更新网络安全策略，确保5G网络运营符合法律要求，降低法律风险。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应急响应机制建设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建立快速有效的网络安全事件应急响应体系，包括预警、评估、处置和恢复等环节，提高对突发事件的应对能力，减少损失。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全球部署现状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各国推进进度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全球5G部署概览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截至2023年，全球多个国家和地区已开始或完成5G网络的部署，中国、美国和韩国在5G技术发展和应用方面居于领先地位。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5G技术发展与应用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5G技术不仅提升数据传输速度，还支持更多设备接入及物联网发展，广泛应用于自动驾驶、远程医疗等领域，推动社会数字化转型。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各国政策与挑战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面对5G的快速发展，各国政府制定相应政策以促进技术创新和保护国家安全，同时需应对频谱资源分配、网络安全等挑战。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关键技术解析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行业变革影响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安全保障体系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全球部署现状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社会价值体现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挑战应对方案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典型案例分享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基站建设规模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5G基站建设规模直接关系到网络覆盖范围和通信质量，是实现高速率、低延迟的关键基础设施。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基站建设规模概述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截至目前，全球已部署数十万个5G基站，我国作为5G技术引领者，基站数量居世界前列，有效推动了5G网络的快速普及。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当前建设情况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面对不断增长的用户需求，预计未来几年内5G基站建设将加速推进，特别是在农村和偏远地区，以实现更广泛的网络覆盖。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未来规划与展望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标准演进方向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技术标准发展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5G技术标准的演进，从最初的理论研究到国际标准化组织制定规范，标志着通信技术的重大突破。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关键技术参数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5G标准中定义了多项关键技术参数，包括更高的数据传输速率、更低的延迟和更广的连接密度，以支持未来应用需求。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5G标准的实施不仅推动了移动宽带服务的进步，还拓展了物联网、自动驾驶等新兴领域的应用场景。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融合创新路径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5G技术融合创新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5G技术通过与云计算、大数据、人工智能等技术的深度融合，实现网络能力的全面提升，推动社会各领域的创新发展。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62742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行业应用拓展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5G技术在智能制造、智慧城市、远程医疗等领域广泛应用，促进行业数字化转型，提升生产效率和服务质量。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创新生态构建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5G技术的发展需要产学研用各方共同努力，通过技术创新、产业合作、人才培养等方式，构建开放共赢的5G创新生态系统。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社会价值体现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数字鸿沟弥合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尽管5G技术发展迅速，但数字鸿沟依然存在。部分地区和群体因设备、网络覆盖等因素未能充分享受5G带来的便利。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数字鸿沟现状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为缩小数字鸿沟，政府和企业需采取多种措施，包括提供经济实惠的设备、优化网络覆盖、开展教育培训等，确保更多人受益。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弥合策略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随着5G技术的普及和相关策略的实施，预计数字鸿沟将进一步缩小。这将促进社会整体进步，提升全民生活质量。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未来展望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公共服务优化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提升公共服务效率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利用5G高速网络，公共服务如在线教育、远程医疗等得以实现实时互动，大幅提高服务效率和用户体验。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增强数据安全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在5G技术支持下，通过加密传输和身份验证机制，确保公共数据传输过程中的安全性，保护用户隐私不被泄露。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推广智慧城市建设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借助5G网络的低延迟和高带宽特点，加速智慧城市项目实施，包括智能交通、环境监测等，有效提升城市管理水平。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挑战应对方案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频谱资源分配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频谱资源概述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5G技术发展需要大量频谱资源，涉及低频、中频和高频段。合理分配这些频谱资源对提升网络性能至关重要。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动态频谱分配机制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动态频谱分配通过智能化算法实现频谱资源的高效利用，根据用户需求和环境变化实时调整，提高频谱利用率和网络容量。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干扰管理策略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干扰管理是频谱资源分配的重要环节，通过协调和优化不同用户间的频谱使用，减少相互干扰，保障通信质量和稳定性。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能耗管理措施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能耗监控技术应用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通过实时监控网络设备能耗，利用数据分析预测能耗趋势，为5G基站的能效管理提供科学依据。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智能节能策略实施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基于能耗数据和环境因素，动态调整基站运行模式，优化功率分配，有效降低能源消耗，实现绿色通信。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可再生能源整合方案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推广使用太阳能、风能等清洁能源为5G基站供电，结合储能技术确保供电稳定，减少传统能源依赖，促进可持续发展。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5G技术概述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典型案例分享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智慧城市实践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智慧城市技术基础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5G作为新一代通信技术，为智慧城市提供了高速、低延迟的数据传输支持，是实现城市智能化的关键基础设施。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智慧城市应用场景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通过5G网络，智慧城市能够高效地管理交通流量、监控公共安全、优化能源分配等，提升城市管理和居民生活质量。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挑战与展望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尽管5G技术在智慧城市建设中展现出巨大潜力，但仍需面对数据安全、设备兼容性等挑战，未来将更加注重技术创新和应用拓展。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车联网示范项目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车联网示范项目概述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车联网示范项目通过车辆与交通基础设施的实时通信，实现智能驾驶、交通管理等功能，推动5G技术在交通领域的应用。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关键技术与应用场景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该项目利用5G高速网络支持车辆间的信息交换，结合大数据分析、人工智能等技术，应用于自动驾驶、智能停车、紧急救援等场景。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项目实施效果与展望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目前，车联网示范项目已在多个城市落地，有效提高了交通安全性和出行效率，未来将深化技术创新，拓展更多应用领域。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5G的定义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5G是第五代移动通信技术，旨在提供比4G更快的数据传输速率、更低的延迟以及更高的连接密度。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5G的核心技术特点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5G采用新型频谱、大规模天线阵列和网络切片等技术，实现高速率、大容量和低延时的网络通信。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5G的应用场景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5G广泛应用于智能制造、远程医疗、自动驾驶等领域，促进产业升级和社会进步。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发展历程回顾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5G技术起源于20世纪80年代，经历了多年的研究和开发，于2019年正式商用。作为新一代通信技术，它带来了更快的传输速度和更低的延迟。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5G技术起源与发展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5G技术具有高速率、大容量、低时延的特点，能够支持更多设备同时连接网络，为用户提供更加丰富和流畅的互联网体验。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5G技术的主要特点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5G技术广泛应用于智能交通、远程医疗、虚拟现实等领域，为各行各业带来了创新和发展，推动了社会的数字化进程。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5G技术的应用场景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关键技术解析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高速传输原理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5G高速传输原理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5G技术通过更高的频率、更宽的带宽和更先进的调制技术，实现数据传输速率的显著提升。这些技术共同作用，使得5G能够支持高达数十Gbps的峰值速度。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多输入多输出技术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MIMO技术利用多个天线同时发送和接收信号，有效提高了频谱效率和系统容量。在5G中，通过增加天线数量和优化天线布局，进一步增强了这一技术的效能。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毫米波通信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毫米波是指波长为1毫米至10毫米的电磁波，具有极高的频率和带宽资源。5G采用毫米波进行通信，能够提供极高的数据传输速率，但同时也面临覆盖范围有限等挑战。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低时延实现机制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低时延技术概述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低时延技术是5G网络中一项关键技术，通过优化通信流程与减少数据处理时间来实现快速响应。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网络架构优化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采用SDN和NFV技术重构网络架构，实现灵活资源调度，降低传输延迟，提高整体网络效率。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边缘计算应用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将计算任务迁移至网络边缘节点执行，减少数据回传距离，显著降低端到端的通信延迟。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3881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2025-09-30T10:23:00Z</dcterms:created>
  <dcterms:modified xsi:type="dcterms:W3CDTF">2025-09-30T10:23:02Z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BAC900DE246C4BDCAB4492828F68D423_12</vt:lpwstr>
  </property>
  <property fmtid="{D5CDD505-2E9C-101B-9397-08002B2CF9AE}" pid="3" name="KSOProductBuildVer">
    <vt:lpwstr>2052-12.1.0.22529</vt:lpwstr>
  </property>
</Properties>
</file>