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type="screen16x9"/>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AI PC创新浪潮</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7B7"/>
                </a:solidFill>
                <a:latin typeface="微软雅黑" panose="020B0503020204020204" charset="-122"/>
              </a:rPr>
              <a:t>重塑智能计算新纪元</a:t>
            </a:r>
            <a:endParaRPr sz="3000" b="1" i="0">
              <a:solidFill>
                <a:srgbClr val="FFB7B7"/>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2025/10/01</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多模态融合技术</a:t>
            </a:r>
            <a:endParaRPr sz="3000" b="1" i="0">
              <a:solidFill>
                <a:srgbClr val="FFFFFF"/>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多模态融合技术是一种将不同类型数据源的信息进行整合与处理的先进技术，旨在提升系统对复杂场景的感知与理解能力。</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多模态融合技术概述</a:t>
            </a:r>
            <a:endParaRPr sz="2100" b="1" i="0">
              <a:solidFill>
                <a:srgbClr val="FFB7B7"/>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包括图像、文本、语音等多种数据类型的融合分析，广泛应用于智能客服、自动驾驶等领域，提高决策精度和用户体验。</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关键技术应用</a:t>
            </a:r>
            <a:endParaRPr sz="2100" b="1" i="0">
              <a:solidFill>
                <a:srgbClr val="FFB7B7"/>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随着深度学习等技术的发展，多模态融合正朝着更深层次的数据融合与更广泛的应用范围发展，同时面临着数据隐私保护等挑战。</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发展趋势与挑战</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自适应学习机制</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自适应学习机制概述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自适应学习机制是一种能够根据个体学习进度和能力自动调整教学内容和方法的技术，旨在提高学习效率和效果。</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核心技术实现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自适应学习通过算法分析学习者的行为数据，识别其知识掌握程度和学习偏好，从而实时调整教学策略，包括内容难度、学习路径等。</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自适应学习广泛应用于在线教育平台、智能辅导系统等，能显著提升个性化学习体验，优化教育资源分配，促进教育公平和质量提升。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04</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应用场景拓展</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生产力工具升级</a:t>
            </a:r>
            <a:endParaRPr sz="3000" b="1" i="0">
              <a:solidFill>
                <a:srgbClr val="FFFFFF"/>
              </a:solidFill>
              <a:latin typeface="微软雅黑" panose="020B0503020204020204" charset="-122"/>
            </a:endParaRPr>
          </a:p>
        </p:txBody>
      </p:sp>
      <p:sp>
        <p:nvSpPr>
          <p:cNvPr id="4" name="New shape"/>
          <p:cNvSpPr/>
          <p:nvPr/>
        </p:nvSpPr>
        <p:spPr>
          <a:xfrm>
            <a:off x="1558800" y="1627201"/>
            <a:ext cx="3040516" cy="3947988"/>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生产力工具概念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生产力工具指的是能够提高个人或团队工作效率和产出的工具或软件，涵盖从项目管理到自动化办公等多个领域。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2"/>
            <a:ext cx="3040553" cy="3947988"/>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AI PC在生产力提升中的作用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AI PC通过集成人工智能技术，优化工作流程，自动处理重复性任务，使用户能够专注于更具创造性和战略性的工作，从而显著提升生产力。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9" y="1627201"/>
            <a:ext cx="3040532" cy="3947988"/>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推荐AI PC升级理由</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随着技术的发展，AI PC的升级不仅提升了处理速度和安全性，还引入了先进的数据分析和决策支持功能，是现代高效工作环境的理想选择。</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创意内容生成</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创意内容生成概述</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创意内容生成是AI PC的核心功能之一，通过深度学习和自然语言处理技术，自动生成符合主题要求的高质量文本、图像等创意内容。</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应用场景广泛</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在广告、媒体、教育等多个领域，创意内容生成技术发挥着重要作用。它能够快速生成大量吸引人的创意素材，提高内容创作的效率和质量。</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持续优化与迭代</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AI PC的创意内容生成技术不断进行优化和迭代，通过引入新的算法和模型，提升生成内容的质量和多样性，满足用户不断变化的需求。</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05</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行业生态构建</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开发者支持计划</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开发者支持计划概述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介绍开发者支持计划的目的和核心价值，旨在为开发者提供必要的资源、工具和指导，以促进技术创新和应用发展。</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技能培训与提升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详细阐述开发者支持计划中提供的专业技能培训内容，包括最新技术趋势、编程技巧以及项目实战经验分享，帮助开发者不断提升自身能力。</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社区交流与合作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说明开发者支持计划如何通过建立在线社区、举办线下活动等方式，促进开发者之间的交流与合作，共同解决技术难题，推动行业发展。</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跨平台兼容性</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跨平台兼容性重要性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跨平台兼容性确保软件在不同操作系统和设备上运行流畅，提升用户体验与市场竞争力。</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实现方法与技术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采用响应式设计、统一编程接口等技术手段，实现软件在多平台上的无缝适配与高效运行。</a:t>
            </a:r>
            <a:endParaRPr sz="1575" b="0" i="0">
              <a:solidFill>
                <a:srgbClr val="FFFFFF"/>
              </a:solidFill>
              <a:latin typeface="微软雅黑" panose="020B0503020204020204" charset="-122"/>
            </a:endParaRPr>
          </a:p>
        </p:txBody>
      </p:sp>
      <p:sp>
        <p:nvSpPr>
          <p:cNvPr id="6" name="New shape"/>
          <p:cNvSpPr/>
          <p:nvPr/>
        </p:nvSpPr>
        <p:spPr>
          <a:xfrm>
            <a:off x="7301229" y="1627200"/>
            <a:ext cx="2744216" cy="2448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面临的挑战与解决策略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面对系统差异、性能优化等挑战，需制定针对性解决方案，如跨平台测试、性能调优等。</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06</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安全隐私保障</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数据加密策略</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数据加密策略概述</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数据加密是保护信息免受未授权访问的重要手段，通过算法和密钥将明文转换为密文。它确保了数据的机密性和完整性，是网络安全的基石。</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常见的数据加密方法</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包括对称加密和非对称加密两种主要方式。对称加密速度快但密钥管理复杂；非对称加密安全性高但计算量大，适用于不同场景的数据保护需求。</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实施数据加密的最佳实践</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应选择适合组织需求的加密技术，定期更新密钥，并采用多层加密策略以增强安全性。同时，加强员工安全意识培训，防止内部泄露风险。</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目录</a:t>
            </a:r>
            <a:endParaRPr sz="4800" b="1" i="0">
              <a:solidFill>
                <a:srgbClr val="FF7D3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01</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AI PC概念解析</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02</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硬件革新突破</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03</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智能交互体系</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04</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应用场景拓展</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05</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行业生态构建</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06</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安全隐私保障</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7B7"/>
                </a:solidFill>
                <a:latin typeface="微软雅黑" panose="020B0503020204020204" charset="-122"/>
              </a:rPr>
              <a:t>07</a:t>
            </a:r>
            <a:endParaRPr sz="1575" b="1">
              <a:solidFill>
                <a:srgbClr val="FFB7B7"/>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权限管控模型</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权限管控模型是信息安全领域的重要概念，旨在控制用户对系统资源的访问权限，确保数据安全与合规性。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权限管控模型概述</a:t>
            </a:r>
            <a:endParaRPr sz="2100" b="1" i="0">
              <a:solidFill>
                <a:srgbClr val="FFB7B7"/>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在构建权限管控模型时，需遵循最小权限原则、职责分离等基本原则，以实现有效的身份验证和访问控制。</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模型设计原则</a:t>
            </a:r>
            <a:endParaRPr sz="2100" b="1" i="0">
              <a:solidFill>
                <a:srgbClr val="FFB7B7"/>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实施权限管控模型需要综合考虑组织架构、业务流程等因素，同时面对技术复杂性和用户适应性等挑战。</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实施策略与挑战</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07</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未来发展趋势</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云端协同演进</a:t>
            </a:r>
            <a:endParaRPr sz="3000" b="1" i="0">
              <a:solidFill>
                <a:srgbClr val="FFFFFF"/>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云端协同概念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云端协同是指利用云计算技术，实现跨地域、跨组织的信息资源共享与协作。它通过互联网将分散的资源整合在一起，提高团队工作效率和创新能力。</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协同演进历程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从最初的文件共享发展到现在的实时在线编辑，云端协同经历了多次技术革新。每次升级都使协作更加高效和便捷，极大地推动了远程工作模式的发展。</a:t>
            </a:r>
            <a:endParaRPr sz="1575" b="0" i="0">
              <a:solidFill>
                <a:srgbClr val="FFFFFF"/>
              </a:solidFill>
              <a:latin typeface="微软雅黑" panose="020B0503020204020204" charset="-122"/>
            </a:endParaRPr>
          </a:p>
        </p:txBody>
      </p:sp>
      <p:sp>
        <p:nvSpPr>
          <p:cNvPr id="6" name="New shape"/>
          <p:cNvSpPr/>
          <p:nvPr/>
        </p:nvSpPr>
        <p:spPr>
          <a:xfrm>
            <a:off x="7301229" y="162720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随着5G等新技术的应用，云端协同将进一步突破地域限制，实现更高效的全球协作。同时，人工智能技术的融合将使得协作平台更加智能化，满足复杂多变的工作环境需求。</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边缘计算融合</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边缘计算概念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边缘计算是一种分布式计算模式，将数据处理和存储靠近数据源进行，减少延迟，提高处理效率。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边缘计算优势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边缘计算通过本地处理数据，降低中心服务器压力，提升响应速度，同时增强数据安全性，适用于物联网等场景。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边缘计算应用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边缘计算广泛应用于智能制造、智慧城市、自动驾驶等领域，通过实时数据分析优化决策过程，提高效率与安全性。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01</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AI PC概念解析</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定义与范畴界定</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人工智能定义</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人工智能指由人制造出来的机器所表现出来的智能，通过学习、推理、理解等能力模仿人类行为。</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7B7"/>
                </a:solidFill>
                <a:latin typeface="微软雅黑" panose="020B0503020204020204" charset="-122"/>
              </a:rPr>
              <a:t>AI技术范畴</a:t>
            </a:r>
            <a:endParaRPr sz="2100" b="1" i="0">
              <a:solidFill>
                <a:srgbClr val="FFB7B7"/>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包括机器学习、自然语言处理、计算机视觉等领域，AI技术正推动着科技和产业的变革。</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应用领域概述</a:t>
            </a:r>
            <a:endParaRPr sz="2100" b="1" i="0">
              <a:solidFill>
                <a:srgbClr val="FFB7B7"/>
              </a:solidFill>
              <a:latin typeface="微软雅黑" panose="020B0503020204020204" charset="-122"/>
            </a:endParaRPr>
          </a:p>
          <a:p>
            <a:pPr algn="l">
              <a:lnSpc>
                <a:spcPct val="150000"/>
              </a:lnSpc>
            </a:pPr>
            <a:r>
              <a:rPr sz="1575" b="0" i="0">
                <a:solidFill>
                  <a:srgbClr val="FFFFFF"/>
                </a:solidFill>
                <a:latin typeface="微软雅黑" panose="020B0503020204020204" charset="-122"/>
              </a:rPr>
              <a:t>从自动驾驶到智能家居，再到医疗诊断，人工智能的应用范围日益广泛，影响深远。</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7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F7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核心技术架构</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AI PC的核心技能涵盖自然语言处理、图像识别与机器学习，这些技术是构建智能系统的基础。</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核心技能类别</a:t>
            </a:r>
            <a:endParaRPr sz="2100" b="1" i="0">
              <a:solidFill>
                <a:srgbClr val="FFB7B7"/>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核心技术架构包括分布式计算、云计算和边缘计算，确保AI PC高效运行并适应不同应用场景。</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核心技术架构</a:t>
            </a:r>
            <a:endParaRPr sz="2100" b="1" i="0">
              <a:solidFill>
                <a:srgbClr val="FFB7B7"/>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数据处理能力及数据安全机制是AI PC的关键，通过加密技术和隐私保护措施保障用户数据安全。</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A1607"/>
          </a:solidFill>
          <a:ln w="6350">
            <a:solidFill>
              <a:srgbClr val="FF7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7B7"/>
                </a:solidFill>
                <a:latin typeface="微软雅黑" panose="020B0503020204020204" charset="-122"/>
              </a:rPr>
              <a:t>数据处理与安全</a:t>
            </a:r>
            <a:endParaRPr sz="2100" b="1" i="0">
              <a:solidFill>
                <a:srgbClr val="FFB7B7"/>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02</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硬件革新突破</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专用芯片设计</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专用芯片设计概述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专用芯片（ASIC）是针对特定用途而设计的集成电路，具有高效、低功耗的特点，广泛应用于通信、图像处理等领域。</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专用芯片设计流程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包括需求分析、架构设计、电路设计、仿真验证和流片测试等步骤，确保芯片满足性能和可靠性要求。</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7B7"/>
                </a:solidFill>
                <a:latin typeface="微软雅黑" panose="020B0503020204020204" charset="-122"/>
              </a:rPr>
              <a:t>专用芯片设计挑战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面临的挑战包括技术复杂性增加、成本控制困难及市场需求快速变化，需要持续优化设计方法和流程。</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能效比提升方案</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优化硬件配置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通过选用更高效的处理器和节能型组件，如低功耗CPU和SSD硬盘，显著提升AI PC的能效比。</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软件算法优化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采用先进的机器学习算法和深度学习模型，提高运算效率，减少不必要的计算资源消耗，从而降低能耗。</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A1607"/>
          </a:solidFill>
          <a:ln w="6350">
            <a:solidFill>
              <a:srgbClr val="FFB7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7B7"/>
                </a:solidFill>
                <a:latin typeface="微软雅黑" panose="020B0503020204020204" charset="-122"/>
              </a:rPr>
              <a:t>智能电源管理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集成智能电源管理系统，根据实际工作负载动态调整供电策略，确保系统在高效运行的同时最小化能源浪费。</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81F0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7B7"/>
                </a:solidFill>
                <a:latin typeface="微软雅黑" panose="020B0503020204020204" charset="-122"/>
              </a:rPr>
              <a:t>03</a:t>
            </a:r>
            <a:endParaRPr sz="4800" b="1" i="0">
              <a:solidFill>
                <a:srgbClr val="FFB7B7"/>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7D3C"/>
                </a:solidFill>
                <a:latin typeface="微软雅黑" panose="020B0503020204020204" charset="-122"/>
              </a:rPr>
              <a:t>智能交互体系</a:t>
            </a:r>
            <a:endParaRPr sz="4800" b="1" i="0">
              <a:solidFill>
                <a:srgbClr val="FF7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2829</Words>
  <Application>WPS 演示</Application>
  <PresentationFormat>全屏显示(4:3)</PresentationFormat>
  <Paragraphs>263</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2025-10-01T03:31:00Z</dcterms:created>
  <dcterms:modified xsi:type="dcterms:W3CDTF">2025-10-01T03:30:42Z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7FB7E20F75C24D4D830995ED5E88BD7B_12</vt:lpwstr>
  </property>
  <property fmtid="{D5CDD505-2E9C-101B-9397-08002B2CF9AE}" pid="3" name="KSOProductBuildVer">
    <vt:lpwstr>2052-12.1.0.22529</vt:lpwstr>
  </property>
</Properties>
</file>