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3D视界震撼来袭</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沉浸式观影新体验</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数字时代革新</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随着数字技术的飞速发展，3D电影制作和放映技术得到了极大的提升，使得观众能够享受到更加逼真的观影体验。</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数字技术推动</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3D电影通过模拟真实世界的立体视觉，为观众提供了全新的沉浸式观影体验，极大地丰富了人们的娱乐生活。</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观影体验革新</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3D电影不仅改变了传统电影的制作和放映方式，还推动了相关产业的发展，如特效技术、影院建设等，对整个娱乐产业产生了深远的影响。</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产业影响深远</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制作流程解析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分镜脚本设计</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分镜脚本概念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分镜脚本是3D电影制作的关键，通过视觉化故事板呈现影片的镜头、角度和动作，确保导演和团队理解并实现创意。</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设计要素与技巧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包括角色动作、场景布局及特效运用等，需注重细节与连贯性，利用透视法则和光影处理增强立体感和真实感。</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技术与软件应用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现代分镜脚本设计依赖于专业软件如Maya或Blender，结合VR/AR技术预览效果，提高设计与执行效率。</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双机位拍摄法</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双机位拍摄法简介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双机位拍摄法是3D电影制作中的一种重要技术，通过同时使用两台摄像机模拟人眼视角，捕捉立体画面。</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设备配置与操作技巧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双机位拍摄需要专门的摄影设备和精确的同步控制。操作者需熟练掌握设备设置及镜头切换时机，确保画面质量。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后期处理与效果优化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拍摄完成后，通过专业的软件进行图像合成和色彩校正，增强3D效果的真实感和视觉冲击力，提升观影体验。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特效合成处理</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特效合成基础</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特效合成是3D电影制作中不可或缺的环节，通过计算机技术将实拍画面与虚拟元素无缝结合，创造出令人震撼的视觉效果。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关键帧技术应用</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在特效合成过程中，关键帧技术用于定义动画或效果的起点和终点，确保场景过渡自然流畅，增强观众的沉浸感。</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色彩校正与匹配</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色彩校正与匹配是特效合成的重要步骤，通过对不同素材进行色彩调整和统一，保证整体画面色调和谐一致，提升影片质感。</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观影设备演变</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主动式眼镜</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主动式眼镜工作原理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主动式3D眼镜通过快速切换左右眼图像，使观众的左右眼分别接收到不同视图，大脑合成立体影像，实现逼真的3D效果。</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主动式3D眼镜提供更高质量视觉效果和更低延迟，适合长时间观看。相比被动式，其不受环境光源影响，观影体验更优。</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应用领域展望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主动式3D眼镜广泛应用于影院、游戏、教育等领域，未来在虚拟现实、增强现实等新兴领域有巨大潜力，推动相关产业发展。</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被动式方案</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被动式3D电影原理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被动式3D电影通过观众佩戴的特制眼镜，利用左右眼视差原理，使左右眼分别接收不同的影像，从而在大脑中合成立体效果。</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被动式3D电影技术因其简便性、成本较低而受到青睐，广泛应用于影院和家庭娱乐系统，为用户提供了较为经济实惠的立体观影体验。</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应用场景与局限性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被动式3D电影适用于多种场景，如电影院、教育演示等，但也存在视角受限、观看舒适度不高等问题，需结合具体需求选择合适的3D显示方式。</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裸眼新趋势</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裸眼3D技术原理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裸眼3D技术通过视差效应使观众无需佩戴特殊眼镜即可体验到立体影像，主要依赖于图像的微小差异和人眼的视觉错觉。</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市场发展趋势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随着消费者对沉浸式体验需求的增加，裸眼3D技术在电影、广告等领域的应用逐渐增多，市场前景广阔。</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未来应用展望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除了传统的观影体验外，裸眼3D技术还可应用于虚拟现实、游戏等领域，为用户提供更加丰富和真实的互动体验。</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经典案例分析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3D电影技术原理</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发展历程与里程碑</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制作流程解析</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观影设备演变</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经典案例分析</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视听体验优势</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行业应用领域</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未来发展方向</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《阿凡达》革命</a:t>
            </a:r>
            <a:endParaRPr sz="3000" b="1" i="0">
              <a:solidFill>
                <a:srgbClr val="000000"/>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通过引入3D技术和动作捕捉，《阿凡达》实现了视觉和动作上的革命，为观众带来前所未有的沉浸式观影体验。</a:t>
            </a:r>
            <a:endParaRPr sz="1575" b="0" i="0">
              <a:solidFill>
                <a:srgbClr val="000000"/>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《阿凡达》技术革新</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《阿凡达》的成功不仅推动了3D电影的普及，也促使电影行业在视觉效果和叙事方式上进行创新，引领了一波新的电影技术潮流。</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对电影产业的启示</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该片以其独特的世界观和深刻的主题探讨，引发了全球范围内对环境保护和文化多元性的讨论，对当代社会产生了深远的影响。</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文化与社会影响</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《少年派》突破</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3D电影技术革新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《少年派》通过先进的3D技术，将观众带入一个充满奇幻色彩的海洋世界，实现了视觉与情感的双重突破。</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故事情节深度挖掘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影片利用3D效果深入展现主人公的内心世界和冒险旅程，使观众能够更加直观地感受到角色的情感波动和成长历程。</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观众体验全面提升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3D技术的运用不仅增强了影片的沉浸感，还提升了整体观影体验，使《少年派》成为3D电影领域的里程碑之作。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国产片实践</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3D技术应用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国产电影中3D技术的运用日益广泛，通过立体效果增强观众的沉浸感，使影片更具吸引力和表现力。</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制作与后期处理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在国产片实践中，3D电影的制作涉及复杂的拍摄技术和精细的后期处理，确保画面质量与观影体验的双重保障。</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市场反响与前景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国产3D电影在国内外市场上获得积极反馈，随着技术进步和市场需求的增长，其发展前景广阔，有望成为主流趋势。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视听体验优势</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沉浸感营造</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立体视觉技术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利用人眼的立体视觉原理，通过左右眼接收不同角度的画面，配合特制眼镜实现深度感知，增强观影时的沉浸感。</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高帧率画面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3D电影采用高帧率拍摄和放映，确保画面流畅稳定，减少闪烁，为观众提供更加真实、舒适的视觉体验。</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音效同步设计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结合画面的立体效果，精心设计环绕声效，使声音与画面同步，进一步提升观影的沉浸感和临场感。</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空间纵深感</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3D电影通过立体效果增强观众的空间感知，使画面呈现深度和距离感，提升观影的真实体验。</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空间纵深感概述</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采用特殊的摄影技术和放映设备，如偏振光和红蓝滤镜，结合观众佩戴的3D眼镜，共同作用产生空间纵深感。</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实现技术解析</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3D电影利用视觉错觉原理，通过左右眼接收不同影像的方式，刺激大脑处理深度信息，从而产生强烈的空间感。</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视觉心理影响</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动态范围扩展</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动态范围扩展技术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动态范围扩展技术通过提升图像亮度和对比度，增强3D电影视觉效果。该技术有效提高画面层次感，使观众获得更沉浸的观影体验。</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实现原理与方法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利用先进的算法和图像处理技术，动态范围扩展技术能够识别并调整图像中的高亮和暗部区域，从而优化整体视觉效果。</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应用优势与前景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动态范围扩展技术显著提升了3D电影的视觉质量，增加了影片的吸引力。随着技术的发展，该技术的应用前景将更加广阔，为电影产业带来更多创新。</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行业应用领域</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影视娱乐业</a:t>
            </a:r>
            <a:endParaRPr sz="3000" b="1" i="0">
              <a:solidFill>
                <a:srgbClr val="000000"/>
              </a:solidFill>
              <a:latin typeface="微软雅黑" panose="020B0503020204020204" charset="-122"/>
            </a:endParaRPr>
          </a:p>
        </p:txBody>
      </p:sp>
      <p:sp>
        <p:nvSpPr>
          <p:cNvPr id="4" name="New shape"/>
          <p:cNvSpPr/>
          <p:nvPr/>
        </p:nvSpPr>
        <p:spPr>
          <a:xfrm>
            <a:off x="1558800" y="1627201"/>
            <a:ext cx="3040498" cy="3221441"/>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随着技术的进步，影视娱乐业经历了从无声电影到3D电影的演变，极大地丰富了观众的观影体验。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298" y="1627201"/>
            <a:ext cx="3040498" cy="3221441"/>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3D电影通过特殊的摄影技术和放映设备，为观众提供了沉浸式的视觉体验，成为现代影视娱乐的重要趋势。</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796" y="1627201"/>
            <a:ext cx="3040498" cy="3221441"/>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3D电影不仅改变了传统观影模式，还推动了相关产业的发展，如特效制作、影院建设等，未来发展前景广阔。</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科教展览馆</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展览馆的3D电影介绍</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科教展览馆通过展示3D电影，让观众亲身体验立体视觉的魅力，感受科技与艺术的完美结合。</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3D电影的制作过程</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详细介绍3D电影从剧本创作到拍摄、后期制作的全过程，揭示其背后的科技原理和艺术创新。</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3D电影的未来展望</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探讨3D电影在未来的发展趋势，包括技术革新、应用场景拓展以及观众需求变化等方面的预测。</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3D电影技术原理</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医疗模拟训练</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医疗模拟训练简介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3D电影技术在医疗模拟训练中的应用，通过逼真的视觉体验提升手术技能和紧急情况应对能力。</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介绍几个典型的使用3D电影进行医疗模拟训练的案例，包括心脏手术、神经外科等，展现其实际效果和优势。</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探讨随着技术进步，3D电影在医疗模拟训练中的潜在发展方向，如虚拟现实与增强现实的融合应用。</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未来发展方向</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VR融合创新</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VR与3D电影融合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虚拟现实技术与3D电影的深度结合，通过沉浸式体验提升观众的观影感受，为电影行业带来全新发展方向。</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创新内容呈现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利用VR技术，电影制作团队能够创作出前所未有的视觉效果及互动情节，极大地丰富了电影内容的表现形式和层次。</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增强现实互动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在3D电影中融入VR互动元素，观众可以通过手势或特定设备与影片场景进行交互，实现从被动观看到主动参与的转变。</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AI辅助制作</a:t>
            </a:r>
            <a:endParaRPr sz="3000" b="1" i="0">
              <a:solidFill>
                <a:srgbClr val="000000"/>
              </a:solidFill>
              <a:latin typeface="微软雅黑" panose="020B0503020204020204" charset="-122"/>
            </a:endParaRPr>
          </a:p>
        </p:txBody>
      </p:sp>
      <p:sp>
        <p:nvSpPr>
          <p:cNvPr id="4" name="New shape"/>
          <p:cNvSpPr/>
          <p:nvPr/>
        </p:nvSpPr>
        <p:spPr>
          <a:xfrm>
            <a:off x="1558800" y="1627201"/>
            <a:ext cx="3040528" cy="358738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AI在3D电影制作中的角色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人工智能技术在3D电影的制作过程中扮演重要角色，从场景设计到特效渲染，AI能显著提高工作效率和质量。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28" y="1627201"/>
            <a:ext cx="3040528" cy="358738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AI辅助的图像处理技术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通过深度学习和计算机视觉，AI能够自动识别并优化3D影像中的图像元素，增强视觉效果，提升观影体验。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56" y="1627200"/>
            <a:ext cx="3040540" cy="3587381"/>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AI在动画制作中的应用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利用AI生成的算法，可以在3D电影的动画制作阶段自动完成复杂的动作捕捉与渲染，减少人力成本同时提高制作速度。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全息投影展望</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全息技术发展</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全息技术从20世纪60年代起步，通过光的干涉和衍射原理记录和再现三维影像。随着材料科学的进步，现已在医疗、教育等多个领域实现应用。</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未来应用前景</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全息投影技术预计在虚拟现实、远程会议等领域发挥更大作用。其逼真的三维显示效果将为用户带来前所未有的视觉体验和互动感受。</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挑战与机遇</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全息技术的发展面临技术成本高、设备复杂等挑战。然而，随着技术的成熟和成本的降低，其在娱乐、教育等行业的应用将会更加广泛。</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立体成像机制</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立体成像技术原理</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3D电影利用人眼视觉差异，通过两路略有不同的影像同步播放，使观众产生深度感知，实现立体效果。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关键设备介绍</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立体成像系统包括专用摄像机、放映机和特殊眼镜等设备，各部件协同工作，确保图像质量与观影体验。</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观影体验提升</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立体成像技术增强了影片的沉浸感，让观众仿佛置身其中，极大地丰富了3D电影的观赏价值和娱乐性。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偏振光应用</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偏振光是一种电磁波，其振动方向被限制在一个平面上。在3D电影中，通过使用偏振光生成左右眼不同的图像，实现立体效果。</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偏振光的基本原理</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观众佩戴的偏振眼镜能够过滤掉特定方向的光线，使得左眼和右眼接收到的图像不同，从而产生立体视觉。</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偏振眼镜的作用</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采用偏振光技术制作3D电影具有色彩还原度高、成本相对较低的优势，但存在亮度损失和视角受限等问题。</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技术优势与挑战</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帧同步控制</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帧同步控制基础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帧同步控制是3D电影制作中的关键步骤，确保左右眼画面在时间上精确匹配，避免视觉疲劳。</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技术实现细节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通过精确的时间码系统和高速传输网络，实现左右眼画面的同步播放，保证观影体验的连贯性。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帧同步的重要性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良好的帧同步控制可显著提升观众的沉浸感，减少头晕等不适症状，提升整体观影质量。</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发展历程与里程碑</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早期实验阶段</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3D电影的起源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3D电影技术起源于20世纪初，通过双镜头拍摄和眼镜辅助观看，使观众感受到立体视觉。随着技术进步，3D电影逐渐普及并成为影院标配。</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早期实验阶段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在3D电影的早期阶段，制作团队尝试多种方法以增强观影体验，包括立体摄影技术和特殊眼镜等，为后来的技术发展奠定了基础。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技术挑战与突破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早期3D电影面临诸多技术挑战，如画面抖动、视觉疲劳等问题。经过不断研究和实验，最终实现了更加稳定和舒适的3D观影效果。</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商业影院突破</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3D电影的兴起</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3D电影自20世纪50年代首次亮相以来，逐渐成为商业影院的一大突破，通过立体效果增强观众的观影体验。</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技术革新推动发展</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随着技术的不断进步，3D电影的制作和放映技术日益成熟，为商业影院带来了新的增长点，吸引了更多观众。</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市场扩展与挑战</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3D电影不仅丰富了电影类型，还推动了相关产业的发展，但也面临着成本增加、观众适应性等问题的挑战。</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4599</Words>
  <Application>WPS 演示</Application>
  <PresentationFormat>全屏显示(4:3)</PresentationFormat>
  <Paragraphs>396</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2025-09-30T11:19:00Z</dcterms:created>
  <dcterms:modified xsi:type="dcterms:W3CDTF">2025-09-30T11:18:31Z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465DE8F2DC4A4295982E39F85995FECC_12</vt:lpwstr>
  </property>
  <property fmtid="{D5CDD505-2E9C-101B-9397-08002B2CF9AE}" pid="3" name="KSOProductBuildVer">
    <vt:lpwstr>2052-12.1.0.22529</vt:lpwstr>
  </property>
</Properties>
</file>