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万物智联新时代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智能驱动未来变革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智能家居生态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智能家居系统以互联网为基础，通过智能设备互联实现家居自动化控制，提升生活便利性和安全性。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智能家居核心系统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各类智能设备如智能音箱、智能灯泡等通过Wi-Fi或蓝牙连接，实现设备间数据共享和协同工作，构建完整智能家居生态。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智能设备互联互通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智能家居系统支持用户根据生活习惯和个人需求进行个性化设置，提供定制化场景模式，满足不同用户的居家体验。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用户个性化定制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工业自动化升级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工业自动化概念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工业自动化指利用控制系统和信息技术，实现生产过程的自动操作和管理，提高效率与精度，减少人力依赖。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智能升级核心要素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工业自动化升级的核心包括传感器技术、数据分析及机器学习算法的应用，以实现设备自我优化和决策支持。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展望未来，工业自动化将进一步向智能化、网络化方向发展，通过物联网技术实现更广泛的设备互联和信息共享。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行业变革影响分析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制造业转型路径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智能制造技术应用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通过引入物联网、大数据分析和机器学习，制造业实现生产过程的自动化和智能化，提高生产效率和产品质量。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数字化转型策略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企业通过实施ERP系统、云计算等数字工具，优化生产流程和供应链管理，以适应快速变化的市场需求。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持续创新与人才培养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鼓励研发新技术和产品，同时注重培养掌握先进制造技术的专业人才，为制造业持续发展提供动力。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服务业创新模式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智能客服系统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利用自然语言处理和机器学习，智能客服系统可提供24小时不间断服务，提升用户满意度与效率。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个性化推荐引擎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通过分析用户行为数据，构建个性化推荐引擎，精准推送商品或服务，增强用户体验与忠诚度。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自动化流程管理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采用机器人流程自动化技术，简化服务业内繁琐流程，提高运营效率，降低成本。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伦理安全挑战应对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数据隐私保护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数据隐私的重要性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在万物智能时代，保护用户数据隐私至关重要。它不仅关系到个人隐私安全，还影响企业的信誉和法律合规性。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数据加密技术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采用先进的加密算法对数据进行加密处理，确保数据在传输和存储过程中的安全性，防止未经授权的访问。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匿名化处理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通过数据匿名化技术，将个人信息与具体身份脱钩，减少数据泄露风险，同时保留数据的统计价值。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系统可控机制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系统可控机制概述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系统可控机制是确保万物智能在特定条件下运行的关键，通过设定参数和规则来调控系统行为，实现预期目标。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涉及传感器、数据处理和算法优化等技术，这些技术共同作用，使系统能根据环境变化自动调整，达到最佳状态。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通过智能家居、自动驾驶等领域的案例，展示系统可控机制如何有效提升用户体验和系统性能，推动智能化发展。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未来演进趋势展望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人机协同方向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人机智能交互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通过自然语言处理和语音识别技术，实现人类与机器之间的高效交流，提升用户体验。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协同工作模式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利用机器学习算法优化工作流程，使人类工作者与机器能够共同完成任务，提高生产力。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智能决策支持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结合大数据分析与人工智能预测功能，为人类决策者提供科学依据，增强决策的精准度和效率。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万物智能概念解析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核心技术支撑体系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典型应用场景展示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行业变革影响分析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伦理安全挑战应对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未来演进趋势展望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标准化建设进程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产业生态构建策略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政策环境适配研究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社会价值实现路径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自主进化潜能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通过机器学习和深度学习技术，智能系统能够从数据中提取模式，实现自我优化和知识更新，不断提高处理复杂任务的能力。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自主学习机制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万物智能系统具备强大的环境感知和适应能力，能够根据外部环境变化调整策略，实现在多变场景下的高效运行。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环境适应能力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通过持续的学习和进化，智能系统不仅能够积累知识，还能在此基础上进行创新，推动科技和社会的进步。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创新与进化潜力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标准化建设进程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协议标准制定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协议标准制定的意义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协议标准的制定是推动万物智能发展的关键，通过统一技术规范和数据格式，实现设备间的无缝连接与高效协作。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当前主要协议标准概述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目前，物联网、5G通信等领域已形成多个重要的协议标准，如MQTT、LoRaWAN等，它们为万物智能的实现提供了基础支撑。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未来协议标准发展趋势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随着技术的不断进步，新的协议标准将更加注重安全性、互操作性和智能化，以适应更加复杂多变的应用场景需求。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测试认证体系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测试认证体系概述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测试认证体系是确保万物智能设备性能和安全性的重要环节，通过标准化的测试流程验证产品功能与可靠性。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核心技能类别详解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涵盖内容生成、语言精炼、主题紧扣等核心技能，旨在提升PPT文案撰写专家的专业水平及工作效率。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规则与限制条件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遵循紧扣主题、简洁明了、格式一致等基本原则，同时避免口语化表达、冗余信息及超出标题数量限制。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产业生态构建策略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跨界融合实践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跨界融合实践是指将不同领域的技术和理念进行整合，以创造出全新的应用场景和解决方案。这种实践在人工智能、物联网、大数据等领域尤为常见。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跨界融合实践概述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跨界融合实践的成功依赖于多个关键要素，包括技术兼容性、数据共享、合作机制等。这些要素确保了不同领域之间的无缝连接和高效协作。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跨界融合的关键要素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5"/>
            <a:ext cx="2744216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通过分析具体的跨界融合实践案例，如智能家居、智能医疗等，可以深入了解这一概念的实际应用和潜在价值。这些案例展示了如何利用跨领域的技术和资源来解决复杂的问题。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跨界融合的实践案例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创新创业机遇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智能技术创业趋势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随着物联网、大数据和云计算的迅猛发展，智能技术成为创新创业的新风口。企业和个人纷纷投身于这一领域，探索新的商业模式和技术应用。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创新机遇分析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当前，人工智能、机器学习和深度学习等技术为创业者提供了丰富的机会。从智能家居到智能制造，再到自动驾驶汽车，每一个细分市场都蕴含着巨大的潜力。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政策支持与市场前景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各国政府对智能科技的发展给予了高度重视，推出了一系列扶持政策和资金支持。市场需求不断增长，智能产品和服务正逐步改变人们的生活方式。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政策环境适配研究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监管框架设计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智能监管框架概述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智能监管框架旨在通过技术手段，实现对万物互联时代的智能化管理和监控，确保数据安全与隐私保护。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包括大数据处理、机器学习、云计算等技术，应用于智能交通、智慧城市等领域，提升管理效率和决策质量。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法规与标准建设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制定相应的法律法规和技术标准，为智能监管提供法律保障和技术指导，促进健康有序发展。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扶持政策解读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扶持政策概览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国家为促进智能产业发展，出台一系列扶持政策，包括税收优惠、资金支持和技术研发激励。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重点支持领域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政府聚焦于智能制造、自动驾驶、医疗健康等关键领域，通过专项资金与项目引导，加速产业升级。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创新驱动策略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鼓励企业与科研机构合作，推动核心技术突破，构建开放共享的创新生态体系，提升国际竞争力。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万物智能概念解析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社会价值实现路径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普惠服务拓展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智能家居普及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通过物联网技术，智能家居系统实现家庭设备的互联互通，提供便捷、安全、节能的生活体验。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智能医疗发展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利用AI技术进行疾病诊断和治疗规划，提高医疗服务效率，同时通过远程医疗解决偏远地区医疗资源不足问题。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教育智能化转型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结合大数据和个性化学习技术，智能教育平台能够根据学生的学习进度和偏好调整教学内容和方法，提升教学效果。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可持续发展目标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可持续能源利用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推广太阳能、风能等清洁能源，减少化石燃料依赖，降低碳排放。通过技术创新提高能源效率，实现经济与环境的双赢。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智能交通系统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运用物联网和大数据技术优化交通流量控制，减少城市拥堵和污染。智能交通系统提升出行效率，促进低碳出行方式的发展。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绿色建筑与城市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采用节能材料和设计，建设绿色建筑，推动智慧城市发展。通过集成环境监测和管理系统，提高城市居住环境质量，实现可持续发展目标。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定义与内涵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万物智能概念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万物智能，即通过智能化技术实现万物互联和智能化管理，推动社会各领域的数字化转型。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包括内容生成、语言精炼和主题紧扣，确保所有生成内容紧密围绕主题展开，简洁明了地传达信息。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基本原则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紧扣主题，避免口语化表达，确保格式一致，不生成与主题无关的内容，保持内容的精炼和准确性。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发展历程梳理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人工智能的概念最早在20世纪50年代提出，最初目的是开发能够模拟人类智能的机器。随着时间的推移，AI技术经历了从符号推理到神经网络的重大转变，逐渐渗透到日常生活的方方面面。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人工智能的诞生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从20世纪80年代的专家系统，到90年代的机器学习和深度学习，再到21世纪的大数据和云计算支持，人工智能经历了多个重要的发展阶段。每个阶段都标志着AI技术和应用的新高度。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关键发展阶段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目前，人工智能正朝着更自主、更智能的方向发展，如自然语言处理、计算机视觉等领域取得显著进展。未来，AI预计将在医疗、教育、交通等多个领域发挥更加重要的作用，推动社会进步。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当前与未来趋势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核心技术支撑体系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感知交互技术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感知技术基础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感知技术是人工智能的核心，涉及视觉、听觉等多模态信息获取，通过传感器和算法实现环境认知，为智能交互提供基础。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交互技术发展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随着自然语言处理和机器学习的进步，人机交互技术不断革新，从命令行到语音识别，再到情感交互，用户体验逐步提升。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未来趋势预测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感知交互技术正向更自然、高效方向发展，如增强现实和虚拟现实的融合将极大丰富交互形式，推动万物智能时代的到来。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算法决策引擎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55" cy="3988065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算法决策引擎概述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算法决策引擎是人工智能系统中的核心组件，负责根据输入数据和预设规则生成决策。它广泛应用于自动驾驶、金融分析等领域，通过优化算法提升决策效率和准确性。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54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核心技术解析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核心技术包括机器学习、深度学习等，通过训练模型预测未来趋势。这些技术使算法决策引擎能够处理复杂问题，实现自我学习和优化，提高决策质量。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909" y="1627201"/>
            <a:ext cx="3040554" cy="3988066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应用场景与前景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算法决策引擎在智能制造、医疗诊断等多个领域发挥重要作用。随着技术成熟，其应用将更加广泛，推动各行业智能化转型，创造更多商业和社会价值。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典型应用场景展示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4023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2025-10-01T04:22:00Z</dcterms:created>
  <dcterms:modified xsi:type="dcterms:W3CDTF">2025-10-01T04:21:42Z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FA12912B15B74667A899CA4AD4C089F9_12</vt:lpwstr>
  </property>
  <property fmtid="{D5CDD505-2E9C-101B-9397-08002B2CF9AE}" pid="3" name="KSOProductBuildVer">
    <vt:lpwstr>2052-12.1.0.22529</vt:lpwstr>
  </property>
</Properties>
</file>