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外骨骼机器人技术革新</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8B62D"/>
                </a:solidFill>
                <a:latin typeface="微软雅黑" panose="020B0503020204020204" charset="-122"/>
              </a:rPr>
              <a:t>助力人类突破体能极限</a:t>
            </a:r>
            <a:endParaRPr sz="3000" b="1" i="0">
              <a:solidFill>
                <a:srgbClr val="F8B62D"/>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驱动方式解析</a:t>
            </a:r>
            <a:endParaRPr sz="3000" b="1" i="0">
              <a:solidFill>
                <a:srgbClr val="FFFFFF"/>
              </a:solidFill>
              <a:latin typeface="微软雅黑" panose="020B0503020204020204" charset="-122"/>
            </a:endParaRPr>
          </a:p>
        </p:txBody>
      </p:sp>
      <p:sp>
        <p:nvSpPr>
          <p:cNvPr id="4" name="New shape"/>
          <p:cNvSpPr/>
          <p:nvPr/>
        </p:nvSpPr>
        <p:spPr>
          <a:xfrm>
            <a:off x="1558800" y="2402271"/>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外骨骼机器人是一种穿戴式机械装置，通过模仿人体运动方式，辅助或增强人类肢体功能。其核心在于提供动力支持和运动控制，广泛应用于医疗康复、工业制造等领域。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外骨骼机器人概述</a:t>
            </a:r>
            <a:endParaRPr sz="2100" b="1" i="0">
              <a:solidFill>
                <a:srgbClr val="F8B62D"/>
              </a:solidFill>
              <a:latin typeface="微软雅黑" panose="020B0503020204020204" charset="-122"/>
            </a:endParaRPr>
          </a:p>
        </p:txBody>
      </p:sp>
      <p:sp>
        <p:nvSpPr>
          <p:cNvPr id="6" name="New shape"/>
          <p:cNvSpPr/>
          <p:nvPr/>
        </p:nvSpPr>
        <p:spPr>
          <a:xfrm>
            <a:off x="4430015" y="2402271"/>
            <a:ext cx="2744215" cy="3335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外骨骼机器人的驱动方式主要包括液压驱动、电动驱动和气动驱动三种类型。液压驱动以其高功率密度和快速响应特性被广泛采用；电动驱动则因其高精度和易控制性受到青睐；气动驱动则在轻量化和成本效益方面具有优势。</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驱动方式分类</a:t>
            </a:r>
            <a:endParaRPr sz="2100" b="1" i="0">
              <a:solidFill>
                <a:srgbClr val="F8B62D"/>
              </a:solidFill>
              <a:latin typeface="微软雅黑" panose="020B0503020204020204" charset="-122"/>
            </a:endParaRPr>
          </a:p>
        </p:txBody>
      </p:sp>
      <p:sp>
        <p:nvSpPr>
          <p:cNvPr id="8" name="New shape"/>
          <p:cNvSpPr/>
          <p:nvPr/>
        </p:nvSpPr>
        <p:spPr>
          <a:xfrm>
            <a:off x="7301229" y="2402270"/>
            <a:ext cx="2744216" cy="2974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外骨骼机器人的关键技术包括传感器技术、控制系统设计以及人机交互界面开发。传感器用于捕捉用户意图和环境变化，控制系统负责执行相应动作，而人机交互界面则确保操作简便性和舒适度。</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关键技术解析</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能量供给方案</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能量供给方案概述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外骨骼机器人的能量供给是其高效运作的关键，涉及电池、燃料电池等多种技术。</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电池供电方式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传统锂电池因其高能量密度和长寿命被广泛用于外骨骼机器人中，但充电速度慢且重量大。</a:t>
            </a:r>
            <a:endParaRPr sz="1575" b="0" i="0">
              <a:solidFill>
                <a:srgbClr val="FFFFFF"/>
              </a:solidFill>
              <a:latin typeface="微软雅黑" panose="020B0503020204020204" charset="-122"/>
            </a:endParaRPr>
          </a:p>
        </p:txBody>
      </p:sp>
      <p:sp>
        <p:nvSpPr>
          <p:cNvPr id="6" name="New shape"/>
          <p:cNvSpPr/>
          <p:nvPr/>
        </p:nvSpPr>
        <p:spPr>
          <a:xfrm>
            <a:off x="1774800" y="390298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燃料电池应用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燃料电池通过化学反应直接产生电能，具有快速补充能量的优势，适用于长时间高强度作业的外骨骼机器人。</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04</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应用领域展示</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医疗康复辅助</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外骨骼机器人定义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外骨骼机器人是一种可穿戴设备，通过机械装置辅助或增强人类运动能力，广泛应用于医疗康复领域。</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32171"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康复训练应用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外骨骼机器人在康复训练中提供精准运动支持，帮助患者恢复肢体功能，提高康复效率。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2"/>
            <a:ext cx="3040503"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疼痛管理效果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外骨骼机器人通过减轻患者运动负担，有效缓解康复过程中的疼痛，提升患者舒适度和康复意愿。</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工业搬运增效</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提高搬运效率</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外骨骼机器人通过增强人体力量和耐力，显著提升工业搬运作业的效率，减少人力需求。</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降低劳动强度</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借助外骨骼设备，工人在进行重物搬运时能减轻身体负担，有效预防职业病和工伤事故。</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优化工作流程</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外骨骼机器人可与现有工业流程无缝对接，通过自动化搬运任务，优化生产线布局和管理。</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05</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人机交互特性</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动作捕捉技术</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动作捕捉技术概述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动作捕捉技术通过传感器和相机系统追踪物体或人体运动，为外骨骼机器人提供精确的运动数据支持。</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在外骨骼机器人中，动作捕捉技术用于实时获取用户的动作信息，确保机器人动作与用户意图一致。</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随着技术的不断进步，动作捕捉在外骨骼机器人领域的应用将更加广泛，助力于提高机器人的互动性和适应性。</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智能控制算法</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自适应控制算法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自适应控制算法通过实时调整控制参数，使外骨骼机器人能够适应不同环境和任务需求，提升操作精准度和效率。</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强化学习技术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采用强化学习技术，外骨骼机器人能在与环境的交互中自我优化，不断改进动作策略，实现更自然、高效的运动模式。</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人机协同控制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人机协同控制算法让外骨骼机器人能更好地理解并响应人类指令，实现精准的人机互动，提高作业效率和安全性。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06</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材料创新突破</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轻质合金选用</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轻质合金概述</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轻质合金是指密度低、强度高的金属材料，广泛应用于航空、航天等领域，以减轻重量并提高性能。</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外骨骼机器人中的应用</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在制造外骨骼机器人时，轻质合金被选用于关键部位，如关节和骨架，以增强机器人的灵活性和耐用性。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未来发展趋势</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随着材料科学的进步，轻质合金在外骨骼机器人中的应用将更加广泛，推动机器人技术向更高性能方向发展。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目录</a:t>
            </a:r>
            <a:endParaRPr sz="4800" b="1" i="0">
              <a:solidFill>
                <a:srgbClr val="FFE89E"/>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01</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外骨骼机器人概述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02</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核心技术原理</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03</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动力传输机制</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04</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应用领域展示</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05</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人机交互特性</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06</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材料创新突破</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07</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安全性能保障</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08</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行业发展趋势</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09</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典型产品案例</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10</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未来挑战展望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柔性部件开发</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选择合适的柔性材料是开发外骨骼机器人的关键，需考虑材料的柔韧性、耐用性及与人体接触的舒适性。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柔性材料选择</a:t>
            </a:r>
            <a:endParaRPr sz="2100" b="1" i="0">
              <a:solidFill>
                <a:srgbClr val="F8B62D"/>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通过创新的结构设计，提升外骨骼机器人的灵活性和适应性，确保其能够贴合不同体型和动作需求。</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结构设计优化</a:t>
            </a:r>
            <a:endParaRPr sz="2100" b="1" i="0">
              <a:solidFill>
                <a:srgbClr val="F8B62D"/>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引入先进的控制算法，实现柔性部件对外力响应的精确调控，增强外骨骼机器人的操作性能和安全性。</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智能控制系统</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07</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安全性能保障</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过载保护机制</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过载保护机制概述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外骨骼机器人的过载保护机制是关键安全功能，旨在防止设备在超出其设计极限的情况下运行，从而保护用户免受伤害。</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过载检测方法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通过内置传感器监测机器人各部件的负荷状态，实时分析数据以判断是否发生过载情况，确保设备稳定运行。</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应对措施与恢复路径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一旦检测到过载，系统自动调整工作模式或直接关闭部分功能，待压力减轻后恢复操作，保障设备及用户安全。</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应急停止系统</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应急停止系统概述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应急停止系统是外骨骼机器人的安全核心，用于紧急情况下立即中止所有动作，保障用户安全。</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工作原理与机制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通过传感器检测到危险信号后，系统迅速向执行机构发送指令，实现即时制动，确保操作人员不受伤害。</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应用场景与重要性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在高危作业环境中，如建筑、消防等行业，应急停止系统能有效降低事故发生率，提升作业安全性。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08</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行业发展趋势</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智能化升级方向</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通过集成增强现实(AR)技术，外骨骼机器人可实时提供操作者周围环境的视觉反馈，提高任务执行的精确度和安全性。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增强现实技术集成</a:t>
            </a:r>
            <a:endParaRPr sz="2100" b="1" i="0">
              <a:solidFill>
                <a:srgbClr val="F8B62D"/>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开发高级算法使外骨骼机器人能够根据环境变化做出快速准确的判断与响应，实现更加自主的操作模式。</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自主决策系统</a:t>
            </a:r>
            <a:endParaRPr sz="2100" b="1" i="0">
              <a:solidFill>
                <a:srgbClr val="F8B62D"/>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应用机器学习技术持续优化外骨骼机器人的运动策略，使其能更好地适应不同用户的需求，提升用户体验。</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机器学习优化</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微型化研究进展</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微型外骨骼技术突破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近年来，微型化外骨骼机器人技术取得显著进展，通过材料科学和微机电系统的进步，实现了尺寸的大幅度缩减，使得设备更加轻便、灵活。</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应用领域拓展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微型外骨骼不仅局限于医疗康复领域，其应用范围已扩展到工业、军事等多个领域。在工业中辅助操作，军事上提高士兵的作战能力，展现出广泛的实用价值。</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面临挑战与展望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尽管取得了诸多成就，微型外骨骼机器人的研究仍面临材料强度、能源效率等挑战。未来，通过跨学科合作和技术革新，有望进一步推动其发展，实现更广泛的应用。</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09</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典型产品案例</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军工领域应用</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39"/>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军工领域应用概述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外骨骼机器人在军工领域的应用主要体现在提高士兵负重能力、增强作战效率及防护能力上，通过先进的传感技术和动力系统实现。</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42" cy="36274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提升作战效率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外骨骼机器人能够显著增强士兵的移动速度和耐力，通过减轻身体负担，使士兵在复杂战场环境中保持高效作战状态，有效提升整体战斗力。</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73" y="1627200"/>
            <a:ext cx="3040542" cy="36274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增强个人防护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借助外骨骼机器人的坚固结构与防护设计，士兵可承受更大的冲击和压力，减少战场伤害风险，同时提高生存率，是现代军事防护的重要辅助装备。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民用市场拓展</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民用市场现状</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当前，外骨骼机器人在民用市场逐渐受到关注，特别是在康复、辅助行走等方面展现出巨大潜力。</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主要应用领域</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外骨骼机器人被广泛应用于医疗康复、老年人生活辅助等领域，有效提高了生活质量和工作效率。</a:t>
            </a:r>
            <a:endParaRPr sz="1575" b="0" i="0">
              <a:solidFill>
                <a:srgbClr val="FFFFFF"/>
              </a:solidFill>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未来发展趋势</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随着技术的进步和成本的降低，预计未来外骨骼机器人将在更多民用领域拓展应用，如家庭护理、工业作业等。</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01</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外骨骼机器人概述</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10</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未来挑战展望</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成本控制难题</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高成本材料问题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外骨骼机器人使用的材料多为高性能合金和复合材料，这些材料的生产成本高昂，导致整体制造费用增加。</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精密制造技术要求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外骨骼机器人需要高精度的组装和调试，这要求采用先进的制造技术和设备，进一步提高了生产成本。</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研发与创新投入大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外骨骼机器人的研发涉及复杂的机械设计、软件开发等多个领域，需要大量的资金和人力投入，增加了成本负担。</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标准化建设需求</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标准化建设重要性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外骨骼机器人的标准化建设是确保其安全性、可靠性和兼容性的关键，通过统一技术规范，促进产业发展和应用推广。</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技术标准制定</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包括设计、制造、测试等环节的技术标准，旨在提高产品质量，保障用户安全，同时降低生产成本，推动行业健康发展。</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应用标准完善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针对不同应用场景制定相应的操作和维护标准，确保外骨骼机器人在实际使用中的性能稳定，提升用户体验和服务效率。</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定义与分类</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外骨骼机器人定义</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外骨骼机器人是一种穿戴式机械装置，通过增强人体力量和耐力，支持或替代人体运动功能。</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动力源类型</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根据动力来源不同，外骨骼机器人分为电动、液压和气动三种类型，每种都有其适用场景和特点。</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应用领域分类</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外骨骼机器人广泛应用于工业制造、医疗康复及军事领域，提供辅助或增强人体机能的解决方案。</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发展历程简述</a:t>
            </a:r>
            <a:endParaRPr sz="3000" b="1" i="0">
              <a:solidFill>
                <a:srgbClr val="FFFFFF"/>
              </a:solidFill>
              <a:latin typeface="微软雅黑" panose="020B0503020204020204" charset="-122"/>
            </a:endParaRPr>
          </a:p>
        </p:txBody>
      </p:sp>
      <p:sp>
        <p:nvSpPr>
          <p:cNvPr id="4" name="New shape"/>
          <p:cNvSpPr/>
          <p:nvPr/>
        </p:nvSpPr>
        <p:spPr>
          <a:xfrm>
            <a:off x="1558800" y="2878466"/>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外骨骼机器人技术起源于20世纪中期，最初用于军事和工业领域，目的是增强人类的力量和耐力。随着科技的进步，该技术逐渐转向民用，为残疾人士提供辅助。</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外骨骼机器人的起源</a:t>
            </a:r>
            <a:endParaRPr sz="2100" b="1" i="0">
              <a:solidFill>
                <a:srgbClr val="F8B62D"/>
              </a:solidFill>
              <a:latin typeface="微软雅黑" panose="020B0503020204020204" charset="-122"/>
            </a:endParaRPr>
          </a:p>
        </p:txBody>
      </p:sp>
      <p:sp>
        <p:nvSpPr>
          <p:cNvPr id="6" name="New shape"/>
          <p:cNvSpPr/>
          <p:nvPr/>
        </p:nvSpPr>
        <p:spPr>
          <a:xfrm>
            <a:off x="4430015" y="2402270"/>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外骨骼机器人的发展离不开传感器技术、人工智能算法和动力系统的创新。这些技术的突破使得外骨骼能够更精确地感知环境并作出反应，极大地提升了人机交互的效率和安全性。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关键技术的突破</a:t>
            </a:r>
            <a:endParaRPr sz="2100" b="1" i="0">
              <a:solidFill>
                <a:srgbClr val="F8B62D"/>
              </a:solidFill>
              <a:latin typeface="微软雅黑" panose="020B0503020204020204" charset="-122"/>
            </a:endParaRPr>
          </a:p>
        </p:txBody>
      </p:sp>
      <p:sp>
        <p:nvSpPr>
          <p:cNvPr id="8" name="New shape"/>
          <p:cNvSpPr/>
          <p:nvPr/>
        </p:nvSpPr>
        <p:spPr>
          <a:xfrm>
            <a:off x="7301229" y="2402270"/>
            <a:ext cx="2744216"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外骨骼机器人的应用已从最初的军事和工业领域扩展到医疗康复、日常生活辅助等多个方面。通过不断的技术迭代和应用探索，外骨骼机器人正逐步成为改善人类生活质量的重要工具。</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应用领域的拓展</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02</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核心技术原理</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机械结构设计</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外骨骼机器人概述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外骨骼机器人是一种穿戴式机器设备，通过机械结构与人体结合，辅助或增强人类运动能力。</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主要组成部分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外骨骼机器人主要由传感器、驱动器、控制单元和机械骨架组成，实现对用户动作的精准捕捉与响应。</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设计原则与挑战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设计时需考虑人体工程学、轻量化材料选择及能源效率等因素，同时面临重量平衡、舒适性和耐用性等挑战。</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传感系统应用</a:t>
            </a:r>
            <a:endParaRPr sz="3000" b="1" i="0">
              <a:solidFill>
                <a:srgbClr val="FFFFFF"/>
              </a:solidFill>
              <a:latin typeface="微软雅黑" panose="020B0503020204020204" charset="-122"/>
            </a:endParaRPr>
          </a:p>
        </p:txBody>
      </p:sp>
      <p:sp>
        <p:nvSpPr>
          <p:cNvPr id="4" name="New shape"/>
          <p:cNvSpPr/>
          <p:nvPr/>
        </p:nvSpPr>
        <p:spPr>
          <a:xfrm>
            <a:off x="1558800" y="1627201"/>
            <a:ext cx="3040516" cy="3627420"/>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传感系统概述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外骨骼机器人的传感系统负责收集环境信息和用户状态，为机器人提供实时数据支持，确保其动作的准确性和适应性。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15" cy="3627420"/>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关键技术组成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包括位置传感器、力觉传感器、加速度计等，这些技术共同作用，使外骨骼能精确响应用户需求，提高操作效率和安全性。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1"/>
            <a:ext cx="3040532" cy="3627420"/>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应用前景展望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随着技术进步，传感系统在外骨骼机器人中的应用将更加广泛，未来可能实现更智能的环境适应与互动，推动医疗康复等领域的发展。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03</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动力传输机制</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3932</Words>
  <Application>WPS 演示</Application>
  <PresentationFormat>全屏显示(4:3)</PresentationFormat>
  <Paragraphs>374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2025-09-30T12:46:00Z</dcterms:created>
  <dcterms:modified xsi:type="dcterms:W3CDTF">2025-09-30T12:46:04Z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BACF21883ED44E39A01F8191010C78C2_12</vt:lpwstr>
  </property>
  <property fmtid="{D5CDD505-2E9C-101B-9397-08002B2CF9AE}" pid="3" name="KSOProductBuildVer">
    <vt:lpwstr>2052-12.1.0.22529</vt:lpwstr>
  </property>
</Properties>
</file>