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图像修复技术革新之路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B6B6"/>
                </a:solidFill>
                <a:latin typeface="微软雅黑" panose="020B0503020204020204" charset="-122"/>
              </a:rPr>
              <a:t>精准还原破损视觉记忆</a:t>
            </a:r>
            <a:endParaRPr sz="30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传统插值算法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通过两个方向的线性插值组合而成，适用于图像处理中像素值的近似计算，是最基本的插值方法之一。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双线性插值简介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利用四个相邻像素进行加权平均计算，得到新的像素值，相较于双线性插值，图像边缘更加平滑自然。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双三次插值概述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选取距离待插入点最近的源像素值作为插值结果，算法简单高效，但在图像放大时可能出现明显的锯齿效应。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最近邻插值介绍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深度学习方案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深度学习概述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深度学习是一种模仿人脑结构和功能的机器学习技术，通过多层神经网络实现复杂模式的识别和学习。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图像修复关键技术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包括卷积神经网络（CNN）和生成对抗网络（GAN）。CNN用于提取图像特征，GAN则通过生成器和判别器的对抗训练，实现高质量图像修复。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深度学习在图像修复中的应用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利用深度学习技术，可以有效修复受损或模糊的图像，提升图像质量。在文物保护、医疗影像等领域有广泛应用。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关键处理流程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破损区域检测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4" cy="3627421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破损区域检测技术概述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破损区域检测是图像修复中的关键步骤，通过分析图像中的像素差异识别受损区域，为后续的修复工作提供基础。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4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常用检测算法简介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包括基于边缘检测、纹理分析和深度学习的方法，每种算法都有其适用场景和优缺点，选择合适的算法对提高修复质量至关重要。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5" y="1627201"/>
            <a:ext cx="3040500" cy="3627421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检测效果评估指标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主要评估指标包括准确率、召回率和F1分数等，这些指标帮助衡量检测算法的性能，指导算法优化和模型选择。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纹理合成实现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纹理合成技术概述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纹理合成技术通过算法生成逼真的图像纹理，常用于图像修复、游戏设计等领域，提升视觉效果和真实性。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纹理合成实现方法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采用基于样本的方法或基于模型的方法进行纹理合成，前者利用现有纹理样本生成新纹理，后者通过数学模型模拟纹理生成过程。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纹理合成应用实例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在图像修复中，利用纹理合成技术填补缺失区域；在游戏设计中，创建复杂且自然的地形纹理，增强游戏体验。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质量评估标准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视觉一致性指标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视觉一致性概念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视觉一致性指图像各部分在颜色、亮度和纹理上协调一致，是评估图像质量的重要指标。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修复技术应用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通过分析图像损坏区域与周边区域的相似性，利用算法进行像素级填补，实现视觉一致性的恢复。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效果评价标准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修复后的图像应无明显色差、纹理不连贯等问题，确保整体视觉效果和谐统一，达到高质量修复标准。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修复痕迹控制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修复痕迹定义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修复痕迹是指在图像处理中，针对损坏或缺失区域进行补充和复原的操作。通过技术手段恢复图像的完整性和细节。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控制技术要点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控制修复痕迹的技术要点包括选择合适的算法、设定合理的参数以及调整修复区域的边界处理。这些因素共同影响修复效果的自然度和真实感。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评估与优化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修复痕迹的控制需要通过视觉评估和定量分析相结合的方式进行。不断优化修复算法和参数设置，以达到最佳的修复效果和用户体验。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工具选型指南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专业软件对比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软件功能对比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分析图像修复软件的核心功能，如自动识别损坏区域、智能填充技术等，比较不同软件在处理速度、修复效果及用户友好度方面的差异。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操作界面与用户体验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探讨各软件的操作界面设计、交互流程和用户反馈，评估其易用性、学习曲线及对不同技能水平用户的适应性。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性能与兼容性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测试并比较软件在不同设备、操作系统上的性能表现，包括处理大型文件的能力、系统资源占用情况以及与其他应用程序的兼容性。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图像修复概述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核心原理基础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主流修复方法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关键处理流程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质量评估标准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工具选型指南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实操案例解析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常见问题应对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伦理规范探讨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开源框架推荐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介绍目前市场上流行的几款开源图像修复框架，如Deep Image Prior、PICASSO等，比较它们的技术特点和适用场景。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开源框架概览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Deep Image Prior通过深度学习模型，对图像中的缺失部分进行高效预测和修复，尤其擅长处理复杂场景和细节恢复。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Deep Image Prior优势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PICASSO框架在实际应用中表现出色，特别是在老照片修复和艺术画作复原方面，能够有效保留原有风格的同时补充缺失内容。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PICASSO应用示例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实操案例解析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老照片翻新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老照片翻新技术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通过现代数字图像处理技术，对老旧照片进行颜色校正、去污点和细节增强等处理，恢复其原始色彩与清晰度。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修复流程解析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老照片翻新通常包括扫描、去噪、色彩校正和细节增强几个步骤，每一步都需精细操作以保留原有质感同时提升视觉效果。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案例展示与对比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本部分将展示翻新前后的老照片对比，直观体现图像修复技术的显著效果，帮助用户理解并欣赏这项技术的应用价值。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文物数字化复原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文物数字化复原技术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利用高精度扫描和图像处理技术，对受损或丢失的文物进行数字化复原，恢复其历史原貌。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2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三维建模与虚拟展览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通过三维建模技术构建文物的精确数字模型，实现线上虚拟展览，增强公众对文物的认识和兴趣。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74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数据保护与版权管理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在数字化复原过程中，采取有效措施保护文物数据安全，同时合理管理版权，确保文化遗产的合法使用与传承。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常见问题应对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色彩失真校正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色彩失真主要由图像存储、传输或处理过程中的色差引起，影响图像质量。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色彩失真原因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通过调整图像的色彩平衡，使用色阶、曲线等工具来恢复原始色彩。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色彩校正方法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在老照片修复、艺术品保护等领域，色彩失真校正技术发挥重要作用。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技术应用实例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边缘衔接优化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边缘衔接技术概述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边缘衔接技术是图像修复中的关键步骤，通过算法优化图像边缘的过渡，实现自然平滑的视觉效果。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常用衔接方法解析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包括插值法、边缘检测与匹配等，每种方法针对特定类型的图像修复需求，提高修复精度与效率。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衔接效果评估标准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通过对比修复前后的边缘连续性、色彩一致性等指标，客观评估衔接技术的优劣，指导实际应用选择。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伦理规范探讨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版权合规边界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版权合规的重要性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在图像修复中，确保使用的图片不侵犯版权是基本要求，避免法律风险和道德争议。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2171" cy="2898928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获取授权的途径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通过购买、申请许可或使用公有领域资源等方式合法获取图片使用权，保障版权合规。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709" y="1627200"/>
            <a:ext cx="3032170" cy="2898928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版权意识的培养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增强版权意识，尊重原创内容，不仅有助于遵守法律，也促进知识产权保护和创意产业发展。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真实性原则坚守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真实性原则定义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真实性原则是指在图像修复过程中，尽量保持原始图像的视觉特征和内容的真实性，确保修复后的图像与原图在细节、色彩等方面保持一致。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真实性原则重要性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坚守真实性原则对于提高图像修复质量至关重要，它有助于增强图像的可信度和美观度，使修复后的图像更加自然、逼真，满足用户的需求和期望。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真实性原则实践方法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在实践中，可以通过对比分析、像素级处理等技术手段来坚守真实性原则，如利用相似图像匹配、智能算法优化等方法，确保修复结果既忠实于原图又符合审美标准。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图像修复概述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AI增强方向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图像增强技术概述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图像增强技术通过AI算法对受损或低质量的图像进行修复，提升视觉效果和信息清晰度，广泛应用于文化遗产保护、影视制作等领域。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AI在图像修复中的应用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AI通过深度学习模型分析图像特征，自动识别并填补损坏部分，实现高效精准的图像修复，大幅提升了工作效率和修复质量。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未来发展趋势与挑战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随着AI技术的不断进步，图像修复技术将更加智能化、自动化，但同时面临数据隐私、伦理道德等挑战，需持续探索创新解决方案。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实时修复突破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实时图像修复技术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实时图像修复技术通过算法即时处理损坏或缺失的图像区域，提升视觉效果，广泛应用于影视制作和社交媒体中。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4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深度学习在图像修复中的应用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利用深度学习模型，如卷积神经网络（CNN），实时分析并预测图像中缺失部分，实现高效准确的图像修复。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实时修复的优势与挑战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实时修复技术提高了工作效率，减少了后期处理时间，但仍需解决算法效率、准确度等问题，以适应不同场景需求。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技术定义解析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图像修复技术概述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图像修复是一种通过算法恢复损坏或丢失图像内容的技术，广泛应用于文物保护、影视特效等领域。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关键技术解析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涉及深度学习、计算机视觉等技术，通过分析图像结构和纹理，智能填补缺失部分，实现高效修复。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应用前景展望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随着人工智能技术的不断进步，图像修复技术将在更多领域展现其独特价值，推动相关产业创新与发展。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应用场景分类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图像修复技术是利用算法恢复受损或丢失的图像信息，广泛应用于历史文献、艺术作品及现代数码摄影等领域。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图像修复技术简介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图像修复在文物保护、电影特效制作及社交媒体内容优化等方面发挥重要作用，提升视觉内容的完整性和观赏性。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应用场景分析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5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面对复杂场景和多样化需求，图像修复技术持续面临计算效率与效果精准度的挑战。未来将向智能化、自动化方向发展，提高修复速度与质量。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技术挑战与发展趋势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核心原理基础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像素级操作机制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像素级操作概念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图像修复中的像素级操作，是指在原始图像基础上，对受损部分的每个像素进行精确处理，以恢复其原有状态或生成新的内容。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操作技术详解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包括插值、复制和填充等方法，通过分析周围像素的颜色和纹理信息，智能地填补缺失部分，实现图像的无缝修复。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应用领域展示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应用于文物修复、旧照片翻新等领域，帮助保留和传承文化遗产，同时在现代艺术创作中，提供新的创作工具和技术手段。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算法模型架构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3227166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算法模型架构概述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介绍图像修复中采用的算法模型架构，包括其基本组成和工作原理，为理解技术提供基础。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1" y="1627201"/>
            <a:ext cx="3040512" cy="3227166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深度学习在图像修复中的应用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阐述深度学习如何通过多层神经网络处理图像数据，实现高效、精准的图像修复效果。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83" y="1627200"/>
            <a:ext cx="3032170" cy="3227166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模型优化与挑战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讨论当前图像修复模型面临的主要技术和性能挑战，以及未来的优化方向和发展趋势。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主流修复方法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3888</Words>
  <Application>WPS 演示</Application>
  <PresentationFormat>全屏显示(4:3)</PresentationFormat>
  <Paragraphs>364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2025-09-30T13:58:00Z</dcterms:created>
  <dcterms:modified xsi:type="dcterms:W3CDTF">2025-09-30T13:58:08Z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2DFDC4BE94FF4D67B8031DDE3604CD6E_12</vt:lpwstr>
  </property>
  <property fmtid="{D5CDD505-2E9C-101B-9397-08002B2CF9AE}" pid="3" name="KSOProductBuildVer">
    <vt:lpwstr>2052-12.1.0.22529</vt:lpwstr>
  </property>
</Properties>
</file>