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AI赋能高效作文新范式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智能写作系统的实践与应用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效率提升显著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通过引入先进的自动化工具和软件，企业能够显著减少手工操作，提升工作效率与准确性。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自动化流程优化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运用有效的时间管理方法，如番茄工作法、优先级排序等，帮助个人和团队更高效地完成任务。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时间管理技巧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将复杂项目分解为小任务，逐一攻克，不仅有助于减轻工作压力，还能提高整体项目的执行效率。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任务分解策略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创意激发辅助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创意激发工具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利用AI技术，通过自然语言处理和生成模型，帮助用户快速生成创新想法，提高写作效率。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思维拓展训练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AI辅助系统能模拟多种思维模式，引导用户进行多角度思考，促进思维的深度与广度发展。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灵感来源推荐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根据用户兴趣和需求，AI系统提供相关领域的最新资讯、案例分析等，为创作提供丰富素材。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现存挑战探讨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伦理道德争议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伦理道德争议概述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探讨AI作文在创作过程中可能引发的伦理道德问题，包括作品版权归属、内容真实性与偏见等。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版权归属问题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分析AI生成的作文是否构成原创作品，以及其版权归属问题，涉及作者与AI之间的权责划分。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内容真实性质疑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讨论AI作文可能产生的事实错误或逻辑不连贯问题，及其对读者认知的影响和潜在误导风险。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内容同质化风险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内容同质化定义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内容同质化指的是不同来源的文本、图像或其他媒体材料在表达方式和主题上高度相似，缺乏原创性和多样性。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同质化风险影响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这种风险可能导致用户体验下降，减少用户对内容的依赖度和参与感，同时增加版权纠纷的可能性，影响内容创作者的收益和发展。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应对策略与建议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为避免内容同质化，建议采用多样化的内容创作方法，如引入创新元素、使用独特视角等。同时，加强版权保护意识，尊重原创作品。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创作流程拆解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需求输入阶段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需求识别与分析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在需求输入阶段，首要任务是准确识别并分析用户需求，确保后续设计工作能精准对接用户期望。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需求优先级划分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根据用户需求的紧急程度和重要性进行排序，优先满足核心需求，为项目推进提供明确方向。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需求文档编制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将分析结果整理成详细的需求文档，作为后续设计与开发的基础，确保团队对需求有统一且清晰的理解。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模型处理机制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模型训练机制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AI通过大量数据和算法进行训练，学习并优化处理任务的能力。包括监督学习和无监督学习等方法，提升模型准确性和泛化能力。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数据处理流程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AI系统在接收到数据后，会经过预处理、特征提取、模型训练等步骤，最终生成符合预期的输出结果，确保数据处理的高效性和准确性。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模型评估与优化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通过交叉验证、测试集评估等方法，对AI模型进行性能评估和优化。根据评估结果调整模型参数，提高其在实际应用中的效果和稳定性。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质量评估标准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逻辑连贯性检测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逻辑连贯性定义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逻辑连贯性指的是文本中各部分内容之间的关联紧密，表达清晰，确保读者能够顺畅理解信息。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检测方法介绍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通过分析句子结构、词语搭配和语义关系等方法来评估文档的逻辑连贯性，以发现并纠正潜在的问题。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提升策略建议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提高文章逻辑连贯性可通过明确主题、合理组织段落、使用过渡词及句等方式实现，使内容更加流畅易读。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AI作文概念解析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应用场景分类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核心优势分析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现存挑战探讨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创作流程拆解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质量评估标准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人机协作模式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未来发展预测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语言规范性考量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语言规范性对AI作文至关重要，确保输出内容准确、清晰，符合语法与逻辑。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语言规范性重要性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在生成过程中，需确保用词明确，减少歧义，提高文本的可读性和理解度。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避免歧义与误解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通过遵循语言规范，AI作文能更好地满足用户需求，增强用户满意度和信任感。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提升用户体验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人机协作模式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人工润色要点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语言精炼要点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润色作文时，需去除多余修饰词，保持句子简洁明了，使内容更加清晰易懂。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主题紧扣原则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在润色过程中，必须确保每句话都围绕作文主题展开，避免偏离核心思想。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语法与结构优化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检查并纠正作文中的语法错误，同时调整句子结构，使之流畅自然，提升可读性。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智能优化方向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自然语言处理优化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通过深度学习与机器学习技术，提升自然语言处理系统的理解与生成能力，实现更精准的语言翻译、情感分析等应用。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图像识别算法升级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利用卷积神经网络和迁移学习，不断优化图像识别算法，提高对复杂场景的识别精度，广泛应用于安防监控、自动驾驶等领域。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2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智能推荐系统改进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结合用户行为数据与协同过滤技术，持续优化智能推荐系统，提供个性化内容推荐，增强用户体验和满意度。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行业影响展望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写作生态变革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随着AI技术的发展，写作工具经历了从简单文本处理到智能辅助创作的转变，极大提高了写作效率与质量。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写作工具的革新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AI在内容生成方面的应用日益广泛，通过深度学习算法，能够快速生成高质量的文章、报告等，改变了传统写作模式。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内容生成的智能化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AI技术使得写作更加个性化，根据用户的写作风格和偏好自动调整，为用户提供定制化的写作建议和服务。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个性化写作体验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职业角色转型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职业角色转型概述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职业角色转型是个人职业生涯中的重要阶段，涉及从原有职位向新职位的转变。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转型原因与动机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转型可能由职业发展需求、行业变化或个人兴趣驱动，需明确转型的驱动力。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转型策略与准备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制定详细的转型计划，包括技能提升、人脉拓展和心理准备，为成功转型奠定基础。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典型案例展示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成功应用实例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成功应用实例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探讨AI在各行业中的成功应用，如自动驾驶、智能客服等，展示AI技术的广泛影响力。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企业级解决方案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分析AI技术如何帮助企业提高效率、降低成本，并创造新的商业机会，如数据分析和市场预测。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社会影响与挑战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讨论AI技术对社会的积极影响，如医疗诊断和教育个性化，同时指出潜在的伦理和社会挑战。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失败教训总结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失败原因分析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深入剖析项目失败的根本原因，包括市场调研不足、技术选型错误及团队协作不畅等因素。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教训汲取与反思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从失败中吸取宝贵经验，反思过程中的决策失误和执行偏差，为未来项目提供参考。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改进措施与策略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根据失败教训制定具体的改进措施和应对策略，以提升项目成功率和团队能力。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AI作文概念解析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未来发展预测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技术迭代趋势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技术迭代核心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随着AI技术的不断演进，从最初的符号推理到现代的深度学习，技术迭代速度加快，推动了人工智能在各领域的应用。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深度学习突破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深度学习作为当前AI技术的主流，通过多层神经网络处理复杂数据，实现了图像识别、自然语言处理等任务的重大突破。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未来技术展望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展望未来，AI技术将继续向更深层次的自主学习和跨领域应用发展，如量子计算与AI结合，将开启新的技术革命。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应用边界拓展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应用边界拓展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探讨AI技术在不同领域的应用，如医疗、教育、金融等，以及这些领域对AI技术的反馈和需求。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AI技术的创新应用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介绍AI在新兴领域如自动驾驶、智能家居等方面的创新应用，展示AI技术的潜力和未来发展趋势。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AI与人类生活的融合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分析AI技术如何改变人类的生活方式，包括工作方式、学习方式和娱乐方式等，以及这种变化带来的机遇和挑战。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定义与起源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AI作文是利用人工智能技术生成的文学作品，融合了自然语言处理、机器学习等先进技术，旨在创作出具有文学价值的作品。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核心特点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AI作文以其独特的创作方式引人注目，能够快速生成大量文本，同时通过不断学习优化其内容质量，展现出惊人的创作潜力和多样性。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AI作文在多个领域展现应用前景，不仅可用于文学创作，还能辅助教育、游戏开发等多个场景，为人类生活带来便利和新的视角。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技术原理基础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人工智能（AI）是研究、开发用于模拟、延伸和扩展人的智能的理论、方法、技术及应用系统的一门新的技术科学。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人工智能基础概念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AI的核心技术包括机器学习、深度学习、自然语言处理等，这些技术通过算法和模型实现对数据的高效处理和智能决策。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核心技术原理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AI技术已广泛应用于医疗、金融、交通等领域，通过优化流程和提高效率，为社会发展带来积极影响。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AI的应用前景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应用场景分类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教育领域实践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个性化学习计划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根据学生的兴趣和能力，制定个性化的学习计划，以提高学习效率和兴趣。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在线教育平台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利用互联网技术，提供在线课程和资源，方便学生随时随地学习。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教师培训与发展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定期进行教师培训，提升教学技能，以适应教育领域的变革和发展。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商业文案生成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商业文案的重要性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在市场营销中，商业文案是吸引客户和传达品牌价值的关键工具。通过精确的语言和创意表达，能够有效地提升产品或服务的吸引力。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商业文案的主要类型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商业文案包括广告文案、销售信函、产品介绍等多种形式。每种类型都有其特定的目标和风格，旨在达到最佳的营销效果。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2"/>
            <a:ext cx="3040553" cy="3947988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撰写有效商业文案的步骤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撰写有效的商业文案需要明确目标受众、确定核心信息和选择合适的语言风格。这确保了文案能够准确传递信息并引起目标群体的兴趣。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核心优势分析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3566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2025-09-30T15:03:00Z</dcterms:created>
  <dcterms:modified xsi:type="dcterms:W3CDTF">2025-09-30T15:02:29Z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B54263E9CE8D465D985A0D296B21A0E2_12</vt:lpwstr>
  </property>
  <property fmtid="{D5CDD505-2E9C-101B-9397-08002B2CF9AE}" pid="3" name="KSOProductBuildVer">
    <vt:lpwstr>2052-12.1.0.22529</vt:lpwstr>
  </property>
</Properties>
</file>