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AI赋能小说创作新纪元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智能写作开启文学变革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科幻叙事拓展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科幻小说通过想象未来或外星世界，探讨科技、人性等主题。其核心在于创新与探索，激发读者对未知的思考和向往。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科幻叙事的构建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在科幻小说中，作者运用多种叙事技巧，如时间跳跃、多视角叙述等，增强故事的吸引力和深度。这些技巧帮助塑造复杂多变的世界观。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叙事技巧的应用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科幻小说不仅是对未来的幻想，更是对现实的反思。通过展示科技进步可能带来的影响，科幻作品促使读者思考科技伦理和社会变迁。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科幻与现实的对话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现实题材融合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现实题材融合定义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现实题材融合指将现实生活中的元素和情节融入小说创作中，使故事更加贴近读者的生活体验，增强代入感。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现实题材融合优势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通过描绘真实生活中的人物与事件，现实题材作品能够引发读者共鸣，提高作品的可信度和吸引力。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实现方法与技巧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在创作过程中，作者需深入观察生活，提炼典型场景和情感冲突，巧妙运用文学手法，将现实元素有机融入故事情节中。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交互体验设计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读者决策分支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读者选择路径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通过分析读者的阅读偏好和反馈，AI小说能够提供个性化的故事发展路径，增强读者沉浸感。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决策影响情节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读者的选择直接影响故事走向，每个决定都可能开启新的章节或结局，提升互动性和参与度。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实时反馈机制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AI小说系统能够即时响应读者的决策，快速调整故事内容，保证阅读体验的连贯性和新鲜感。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动态情节演变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情节突变与转折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通过引入意外事件和角色心理变化，AI小说能够创造出意想不到的情节发展，保持读者的持续兴趣。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多线程叙事技巧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利用多线程叙事方式，AI小说可以同时展现多个故事线，增加故事的复杂性和深度，使情节更加丰富多彩。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情感驱动的故事走向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AI小说能够根据人物的情感状态自动调整故事走向，使故事更加贴近人性，增强读者的情感共鸣。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伦理边界探讨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版权归属争议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版权归属争议概述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探讨AI创作作品的版权归属问题，包括作者、开发者及使用者之间的权益分配。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法律框架与挑战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分析现行法律体系对AI创作作品版权归属的规定及其面临的挑战，如创造性认定、责任归属等。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解决方案与前瞻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提出解决AI创作作品版权归属争议的策略，并展望技术发展可能带来的新挑战和机遇。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创作责任划分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AI小说创作流程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从构思故事框架到角色设定，再到情节发展与语言润色，AI小说创作涵盖多个环节，每个阶段都需要精心策划和执行。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责任分配原则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在AI小说的创作过程中，明确各团队和个人的职责至关重要。通过合理分工，确保每个环节都能得到专业且高效的处理。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协作与沟通机制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建立有效的协作与沟通机制是保障AI小说创作顺利进行的关键。定期的进度汇报和反馈调整，有助于及时发现并解决问题。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行业应用前景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出版业变革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出版业数字化转型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随着科技的进步，出版行业正经历一场深刻的数字化变革。电子书、有声书等新形式涌现，为读者提供了更多样化的阅读选择。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AI技术在出版中的应用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AI技术如自然语言处理、机器学习等在内容创作、编辑校对等方面得到应用，极大地提高了出版效率和质量。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未来出版业展望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面对快速变化的市场环境，出版业需不断创新以适应新的发展趋势。AI小说作为新兴领域，预示着出版业未来的无限可能。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AI小说定义解析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创作流程革新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题材类型突破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交互体验设计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伦理边界探讨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行业应用前景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影视改编潜力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AI小说因其独特的未来设定和丰富的科技元素，具有极高的影视改编潜力。通过视觉化的呈现，可增强故事的吸引力和观众的沉浸感。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影视改编优势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随着科幻题材的流行，AI小说在影视市场上逐渐受到欢迎。其前瞻性的主题和创新的内容能够吸引广泛的观众群体，为影视作品带来高关注度。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市场接受度分析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将AI小说改编为影视作品时，需注意保持原著的核心思想和情感深度。同时，利用现代特效技术，可以更生动地展现小说中的科技场景，增加作品的观赏性。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改编挑战与机遇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典型案例剖析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成功作品解析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成功作品核心要素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成功AI小说需具备创新设定、深度人物塑造及复杂情节，通过独特视角吸引读者。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市场反响与影响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分析作品受欢迎程度，探讨其对行业趋势的影响，如推动特定题材发展或引发讨论热潮。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创作过程与团队协作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揭示作者如何构思故事，以及团队如何在创意、技术等方面协同工作，确保作品质量。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失败教训总结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失败原因分析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通过具体案例，深入剖析AI小说创作中遇到的问题和挑战，识别导致失败的关键因素。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教训与启示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提炼失败经验中的教训，为后续AI小说的创作提供宝贵的参考和改进方向。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08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优化策略建议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针对分析出的失败原因，提出具体的优化策略和改进措施，以提升AI小说的创作质量。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未来发展展望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技术迭代方向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自然语言处理是AI领域的重要分支，通过分析、理解和生成人类语言，实现机器与人类的自然交流。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自然语言处理技术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机器学习算法持续迭代，通过更高效的数据训练和模型优化，提升AI系统的准确性和泛化能力。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机器学习算法优化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深度学习技术在图像识别、语音处理等方面取得显著进展，为AI技术的应用带来更广阔的前景。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深度学习突破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生态体系构建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生态体系构建概述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生态体系构建是AI小说中的核心环节，涉及角色、环境及互动机制的设定，旨在创造一个既真实又富有想象力的世界。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角色生态设计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角色设计需考虑其社会背景、能力与动机，通过复杂的关系网和动态变化，使每个角色在故事中扮演关键角色，推动情节发展。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环境互动机制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环境互动机制包括物理环境与社交环境的相互作用，通过精细的规则设定，确保角色行为和环境变化相辅相成，增强故事的真实感和沉浸感。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AI小说定义解析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核心概念界定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小说创作中的AI应用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在AI辅助的小说创作中，通过算法分析大量文本数据，生成符合特定风格的新故事，极大地扩展了作者的创作边界和效率。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AI与文学创作的融合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随着AI技术的发展，其在文学创作中的应用越来越广泛。AI不仅能帮助作家构思情节，还能自动生成诗歌和短篇小说，为文学创作带来新的可能。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AI在小说创新中的角色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在小说创新方面，AI通过其独特的数据处理能力，为作者提供新颖的故事元素和创意点子，使文学作品更加多元化和富有创新性。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技术驱动特征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自然语言处理是AI小说创作的核心，通过深度学习模型理解并生成人类语言。该技术使得机器能够模拟人类的对话和写作风格。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自然语言处理技术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机器学习算法在AI小说中用于分析读者的偏好，自动调整故事结构和情节发展。这种算法使小说内容更加个性化，吸引特定受众。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机器学习算法应用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文本生成系统利用预训练的模型自动产生连贯的故事。该系统能够根据给定的主题和角色设定生成新的章节，极大地提高了创作效率。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文本生成系统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创作流程革新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算法生成逻辑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算法生成逻辑基础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算法是AI小说创作的核心，通过预设规则和数据处理，实现情节发展和角色塑造。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数据驱动的创意流程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利用大数据分析和机器学习技术，从海量文本中提取创意元素，指导小说创作方向。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持续优化与迭代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AI系统不断学习用户反馈，调整算法参数，提升生成内容的质量和多样性。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人机协作模式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人机协作模式定义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人机协作模式是一种结合人类智慧与机器能力的新型工作方式，通过人工智能辅助人类决策与操作，提高效率与准确性。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该模式广泛应用于医疗、教育、制造业等领域，如智能诊疗系统提供辅助诊断，在线教育平台个性化推荐学习资源，智能制造中优化生产流程。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7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优势在于显著提高工作效率和质量，减轻人力负担；挑战则在于技术成熟度、伦理道德问题及人机信任建立等方面需进一步探索解决。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题材类型突破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3072</Words>
  <Application>WPS 演示</Application>
  <PresentationFormat>全屏显示(4:3)</PresentationFormat>
  <Paragraphs>301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2025-09-30T14:58:00Z</dcterms:created>
  <dcterms:modified xsi:type="dcterms:W3CDTF">2025-09-30T14:58:18Z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AA12879A3B37414094B82123EF373CEF_12</vt:lpwstr>
  </property>
  <property fmtid="{D5CDD505-2E9C-101B-9397-08002B2CF9AE}" pid="3" name="KSOProductBuildVer">
    <vt:lpwstr>2052-12.1.0.22529</vt:lpwstr>
  </property>
</Properties>
</file>